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346" r:id="rId2"/>
    <p:sldId id="370" r:id="rId3"/>
    <p:sldId id="371" r:id="rId4"/>
    <p:sldId id="372" r:id="rId5"/>
    <p:sldId id="373" r:id="rId6"/>
    <p:sldId id="375" r:id="rId7"/>
    <p:sldId id="376" r:id="rId8"/>
    <p:sldId id="377" r:id="rId9"/>
    <p:sldId id="374" r:id="rId10"/>
    <p:sldId id="378" r:id="rId11"/>
    <p:sldId id="379" r:id="rId12"/>
    <p:sldId id="380" r:id="rId13"/>
    <p:sldId id="381" r:id="rId14"/>
    <p:sldId id="384" r:id="rId15"/>
    <p:sldId id="385" r:id="rId16"/>
    <p:sldId id="386" r:id="rId17"/>
    <p:sldId id="387" r:id="rId18"/>
    <p:sldId id="382" r:id="rId19"/>
    <p:sldId id="391" r:id="rId20"/>
    <p:sldId id="388" r:id="rId21"/>
    <p:sldId id="392" r:id="rId22"/>
    <p:sldId id="393" r:id="rId23"/>
    <p:sldId id="394" r:id="rId24"/>
    <p:sldId id="389" r:id="rId25"/>
    <p:sldId id="390" r:id="rId26"/>
    <p:sldId id="383" r:id="rId27"/>
    <p:sldId id="395" r:id="rId28"/>
    <p:sldId id="396" r:id="rId29"/>
    <p:sldId id="397" r:id="rId30"/>
    <p:sldId id="398" r:id="rId31"/>
    <p:sldId id="322" r:id="rId32"/>
    <p:sldId id="369" r:id="rId33"/>
    <p:sldId id="355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" pitchFamily="2" charset="77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612"/>
    <p:restoredTop sz="65358"/>
  </p:normalViewPr>
  <p:slideViewPr>
    <p:cSldViewPr snapToGrid="0" snapToObjects="1">
      <p:cViewPr varScale="1">
        <p:scale>
          <a:sx n="98" d="100"/>
          <a:sy n="98" d="100"/>
        </p:scale>
        <p:origin x="880" y="200"/>
      </p:cViewPr>
      <p:guideLst/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913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53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4988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8742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089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272e01a0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272e01a0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6FA8D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86525" y="2625167"/>
            <a:ext cx="5859600" cy="36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90654" y="240611"/>
            <a:ext cx="9618284" cy="2176458"/>
            <a:chOff x="-114454" y="180463"/>
            <a:chExt cx="9618284" cy="1632384"/>
          </a:xfrm>
        </p:grpSpPr>
        <p:sp>
          <p:nvSpPr>
            <p:cNvPr id="12" name="Google Shape;12;p2"/>
            <p:cNvSpPr/>
            <p:nvPr/>
          </p:nvSpPr>
          <p:spPr>
            <a:xfrm>
              <a:off x="313552" y="221406"/>
              <a:ext cx="351077" cy="349039"/>
            </a:xfrm>
            <a:custGeom>
              <a:avLst/>
              <a:gdLst/>
              <a:ahLst/>
              <a:cxnLst/>
              <a:rect l="l" t="t" r="r" b="b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22213" y="227541"/>
              <a:ext cx="336767" cy="336767"/>
            </a:xfrm>
            <a:custGeom>
              <a:avLst/>
              <a:gdLst/>
              <a:ahLst/>
              <a:cxnLst/>
              <a:rect l="l" t="t" r="r" b="b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7030" y="180463"/>
              <a:ext cx="248746" cy="430924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2116564" y="220891"/>
              <a:ext cx="342882" cy="350068"/>
              <a:chOff x="3951850" y="2985350"/>
              <a:chExt cx="407950" cy="4165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3951850" y="2985350"/>
                <a:ext cx="314800" cy="314825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12593" fill="none" extrusionOk="0">
                    <a:moveTo>
                      <a:pt x="6284" y="1"/>
                    </a:moveTo>
                    <a:lnTo>
                      <a:pt x="6284" y="1"/>
                    </a:lnTo>
                    <a:lnTo>
                      <a:pt x="5967" y="25"/>
                    </a:lnTo>
                    <a:lnTo>
                      <a:pt x="5651" y="49"/>
                    </a:lnTo>
                    <a:lnTo>
                      <a:pt x="5334" y="74"/>
                    </a:lnTo>
                    <a:lnTo>
                      <a:pt x="5017" y="147"/>
                    </a:lnTo>
                    <a:lnTo>
                      <a:pt x="4725" y="220"/>
                    </a:lnTo>
                    <a:lnTo>
                      <a:pt x="4433" y="293"/>
                    </a:lnTo>
                    <a:lnTo>
                      <a:pt x="4141" y="390"/>
                    </a:lnTo>
                    <a:lnTo>
                      <a:pt x="3848" y="512"/>
                    </a:lnTo>
                    <a:lnTo>
                      <a:pt x="3556" y="634"/>
                    </a:lnTo>
                    <a:lnTo>
                      <a:pt x="3288" y="780"/>
                    </a:lnTo>
                    <a:lnTo>
                      <a:pt x="3020" y="926"/>
                    </a:lnTo>
                    <a:lnTo>
                      <a:pt x="2777" y="1072"/>
                    </a:lnTo>
                    <a:lnTo>
                      <a:pt x="2290" y="1437"/>
                    </a:lnTo>
                    <a:lnTo>
                      <a:pt x="1851" y="1852"/>
                    </a:lnTo>
                    <a:lnTo>
                      <a:pt x="1437" y="2290"/>
                    </a:lnTo>
                    <a:lnTo>
                      <a:pt x="1072" y="2777"/>
                    </a:lnTo>
                    <a:lnTo>
                      <a:pt x="901" y="3045"/>
                    </a:lnTo>
                    <a:lnTo>
                      <a:pt x="755" y="3313"/>
                    </a:lnTo>
                    <a:lnTo>
                      <a:pt x="609" y="3581"/>
                    </a:lnTo>
                    <a:lnTo>
                      <a:pt x="487" y="3849"/>
                    </a:lnTo>
                    <a:lnTo>
                      <a:pt x="390" y="4141"/>
                    </a:lnTo>
                    <a:lnTo>
                      <a:pt x="292" y="4433"/>
                    </a:lnTo>
                    <a:lnTo>
                      <a:pt x="195" y="4725"/>
                    </a:lnTo>
                    <a:lnTo>
                      <a:pt x="122" y="5042"/>
                    </a:lnTo>
                    <a:lnTo>
                      <a:pt x="73" y="5334"/>
                    </a:lnTo>
                    <a:lnTo>
                      <a:pt x="25" y="5651"/>
                    </a:lnTo>
                    <a:lnTo>
                      <a:pt x="0" y="5968"/>
                    </a:lnTo>
                    <a:lnTo>
                      <a:pt x="0" y="6308"/>
                    </a:lnTo>
                    <a:lnTo>
                      <a:pt x="0" y="6308"/>
                    </a:lnTo>
                    <a:lnTo>
                      <a:pt x="0" y="6625"/>
                    </a:lnTo>
                    <a:lnTo>
                      <a:pt x="25" y="6942"/>
                    </a:lnTo>
                    <a:lnTo>
                      <a:pt x="73" y="7258"/>
                    </a:lnTo>
                    <a:lnTo>
                      <a:pt x="122" y="7575"/>
                    </a:lnTo>
                    <a:lnTo>
                      <a:pt x="195" y="7867"/>
                    </a:lnTo>
                    <a:lnTo>
                      <a:pt x="292" y="8184"/>
                    </a:lnTo>
                    <a:lnTo>
                      <a:pt x="390" y="8476"/>
                    </a:lnTo>
                    <a:lnTo>
                      <a:pt x="487" y="8744"/>
                    </a:lnTo>
                    <a:lnTo>
                      <a:pt x="609" y="9036"/>
                    </a:lnTo>
                    <a:lnTo>
                      <a:pt x="755" y="9304"/>
                    </a:lnTo>
                    <a:lnTo>
                      <a:pt x="901" y="9572"/>
                    </a:lnTo>
                    <a:lnTo>
                      <a:pt x="1072" y="9816"/>
                    </a:lnTo>
                    <a:lnTo>
                      <a:pt x="1437" y="10303"/>
                    </a:lnTo>
                    <a:lnTo>
                      <a:pt x="1851" y="10741"/>
                    </a:lnTo>
                    <a:lnTo>
                      <a:pt x="2290" y="11155"/>
                    </a:lnTo>
                    <a:lnTo>
                      <a:pt x="2777" y="11520"/>
                    </a:lnTo>
                    <a:lnTo>
                      <a:pt x="3020" y="11691"/>
                    </a:lnTo>
                    <a:lnTo>
                      <a:pt x="3288" y="11837"/>
                    </a:lnTo>
                    <a:lnTo>
                      <a:pt x="3556" y="11983"/>
                    </a:lnTo>
                    <a:lnTo>
                      <a:pt x="3848" y="12105"/>
                    </a:lnTo>
                    <a:lnTo>
                      <a:pt x="4141" y="12202"/>
                    </a:lnTo>
                    <a:lnTo>
                      <a:pt x="4433" y="12300"/>
                    </a:lnTo>
                    <a:lnTo>
                      <a:pt x="4725" y="12397"/>
                    </a:lnTo>
                    <a:lnTo>
                      <a:pt x="5017" y="12470"/>
                    </a:lnTo>
                    <a:lnTo>
                      <a:pt x="5334" y="12519"/>
                    </a:lnTo>
                    <a:lnTo>
                      <a:pt x="5651" y="12568"/>
                    </a:lnTo>
                    <a:lnTo>
                      <a:pt x="5967" y="12592"/>
                    </a:lnTo>
                    <a:lnTo>
                      <a:pt x="6284" y="12592"/>
                    </a:lnTo>
                    <a:lnTo>
                      <a:pt x="6284" y="12592"/>
                    </a:lnTo>
                    <a:lnTo>
                      <a:pt x="6625" y="12592"/>
                    </a:lnTo>
                    <a:lnTo>
                      <a:pt x="6941" y="12568"/>
                    </a:lnTo>
                    <a:lnTo>
                      <a:pt x="7258" y="12519"/>
                    </a:lnTo>
                    <a:lnTo>
                      <a:pt x="7550" y="12470"/>
                    </a:lnTo>
                    <a:lnTo>
                      <a:pt x="7867" y="12397"/>
                    </a:lnTo>
                    <a:lnTo>
                      <a:pt x="8159" y="12300"/>
                    </a:lnTo>
                    <a:lnTo>
                      <a:pt x="8451" y="12202"/>
                    </a:lnTo>
                    <a:lnTo>
                      <a:pt x="8744" y="12105"/>
                    </a:lnTo>
                    <a:lnTo>
                      <a:pt x="9012" y="11983"/>
                    </a:lnTo>
                    <a:lnTo>
                      <a:pt x="9279" y="11837"/>
                    </a:lnTo>
                    <a:lnTo>
                      <a:pt x="9547" y="11691"/>
                    </a:lnTo>
                    <a:lnTo>
                      <a:pt x="9815" y="11520"/>
                    </a:lnTo>
                    <a:lnTo>
                      <a:pt x="10302" y="11155"/>
                    </a:lnTo>
                    <a:lnTo>
                      <a:pt x="10741" y="10741"/>
                    </a:lnTo>
                    <a:lnTo>
                      <a:pt x="11155" y="10303"/>
                    </a:lnTo>
                    <a:lnTo>
                      <a:pt x="11520" y="9816"/>
                    </a:lnTo>
                    <a:lnTo>
                      <a:pt x="11666" y="9572"/>
                    </a:lnTo>
                    <a:lnTo>
                      <a:pt x="11812" y="9304"/>
                    </a:lnTo>
                    <a:lnTo>
                      <a:pt x="11958" y="9036"/>
                    </a:lnTo>
                    <a:lnTo>
                      <a:pt x="12080" y="8744"/>
                    </a:lnTo>
                    <a:lnTo>
                      <a:pt x="12202" y="8476"/>
                    </a:lnTo>
                    <a:lnTo>
                      <a:pt x="12299" y="8184"/>
                    </a:lnTo>
                    <a:lnTo>
                      <a:pt x="12397" y="7867"/>
                    </a:lnTo>
                    <a:lnTo>
                      <a:pt x="12446" y="7575"/>
                    </a:lnTo>
                    <a:lnTo>
                      <a:pt x="12519" y="7258"/>
                    </a:lnTo>
                    <a:lnTo>
                      <a:pt x="12543" y="6942"/>
                    </a:lnTo>
                    <a:lnTo>
                      <a:pt x="12567" y="6625"/>
                    </a:lnTo>
                    <a:lnTo>
                      <a:pt x="12592" y="6308"/>
                    </a:lnTo>
                    <a:lnTo>
                      <a:pt x="12592" y="6308"/>
                    </a:lnTo>
                    <a:lnTo>
                      <a:pt x="12567" y="5968"/>
                    </a:lnTo>
                    <a:lnTo>
                      <a:pt x="12543" y="5651"/>
                    </a:lnTo>
                    <a:lnTo>
                      <a:pt x="12519" y="5334"/>
                    </a:lnTo>
                    <a:lnTo>
                      <a:pt x="12446" y="5042"/>
                    </a:lnTo>
                    <a:lnTo>
                      <a:pt x="12397" y="4725"/>
                    </a:lnTo>
                    <a:lnTo>
                      <a:pt x="12299" y="4433"/>
                    </a:lnTo>
                    <a:lnTo>
                      <a:pt x="12202" y="4141"/>
                    </a:lnTo>
                    <a:lnTo>
                      <a:pt x="12080" y="3849"/>
                    </a:lnTo>
                    <a:lnTo>
                      <a:pt x="11958" y="3581"/>
                    </a:lnTo>
                    <a:lnTo>
                      <a:pt x="11812" y="3313"/>
                    </a:lnTo>
                    <a:lnTo>
                      <a:pt x="11666" y="3045"/>
                    </a:lnTo>
                    <a:lnTo>
                      <a:pt x="11520" y="2777"/>
                    </a:lnTo>
                    <a:lnTo>
                      <a:pt x="11155" y="2290"/>
                    </a:lnTo>
                    <a:lnTo>
                      <a:pt x="10741" y="1852"/>
                    </a:lnTo>
                    <a:lnTo>
                      <a:pt x="10302" y="1437"/>
                    </a:lnTo>
                    <a:lnTo>
                      <a:pt x="9815" y="1072"/>
                    </a:lnTo>
                    <a:lnTo>
                      <a:pt x="9547" y="926"/>
                    </a:lnTo>
                    <a:lnTo>
                      <a:pt x="9279" y="780"/>
                    </a:lnTo>
                    <a:lnTo>
                      <a:pt x="9012" y="634"/>
                    </a:lnTo>
                    <a:lnTo>
                      <a:pt x="8744" y="512"/>
                    </a:lnTo>
                    <a:lnTo>
                      <a:pt x="8451" y="390"/>
                    </a:lnTo>
                    <a:lnTo>
                      <a:pt x="8159" y="293"/>
                    </a:lnTo>
                    <a:lnTo>
                      <a:pt x="7867" y="220"/>
                    </a:lnTo>
                    <a:lnTo>
                      <a:pt x="7550" y="147"/>
                    </a:lnTo>
                    <a:lnTo>
                      <a:pt x="7258" y="74"/>
                    </a:lnTo>
                    <a:lnTo>
                      <a:pt x="6941" y="49"/>
                    </a:lnTo>
                    <a:lnTo>
                      <a:pt x="6625" y="25"/>
                    </a:lnTo>
                    <a:lnTo>
                      <a:pt x="6284" y="1"/>
                    </a:lnTo>
                    <a:lnTo>
                      <a:pt x="6284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988375" y="3021875"/>
                <a:ext cx="241750" cy="241750"/>
              </a:xfrm>
              <a:custGeom>
                <a:avLst/>
                <a:gdLst/>
                <a:ahLst/>
                <a:cxnLst/>
                <a:rect l="l" t="t" r="r" b="b"/>
                <a:pathLst>
                  <a:path w="9670" h="9670" fill="none" extrusionOk="0">
                    <a:moveTo>
                      <a:pt x="4823" y="1"/>
                    </a:moveTo>
                    <a:lnTo>
                      <a:pt x="4823" y="1"/>
                    </a:lnTo>
                    <a:lnTo>
                      <a:pt x="4336" y="25"/>
                    </a:lnTo>
                    <a:lnTo>
                      <a:pt x="3849" y="98"/>
                    </a:lnTo>
                    <a:lnTo>
                      <a:pt x="3386" y="220"/>
                    </a:lnTo>
                    <a:lnTo>
                      <a:pt x="2947" y="391"/>
                    </a:lnTo>
                    <a:lnTo>
                      <a:pt x="2533" y="585"/>
                    </a:lnTo>
                    <a:lnTo>
                      <a:pt x="2144" y="829"/>
                    </a:lnTo>
                    <a:lnTo>
                      <a:pt x="1754" y="1121"/>
                    </a:lnTo>
                    <a:lnTo>
                      <a:pt x="1413" y="1438"/>
                    </a:lnTo>
                    <a:lnTo>
                      <a:pt x="1096" y="1779"/>
                    </a:lnTo>
                    <a:lnTo>
                      <a:pt x="829" y="2144"/>
                    </a:lnTo>
                    <a:lnTo>
                      <a:pt x="585" y="2534"/>
                    </a:lnTo>
                    <a:lnTo>
                      <a:pt x="390" y="2972"/>
                    </a:lnTo>
                    <a:lnTo>
                      <a:pt x="220" y="3411"/>
                    </a:lnTo>
                    <a:lnTo>
                      <a:pt x="98" y="3873"/>
                    </a:lnTo>
                    <a:lnTo>
                      <a:pt x="25" y="4336"/>
                    </a:lnTo>
                    <a:lnTo>
                      <a:pt x="1" y="4847"/>
                    </a:lnTo>
                    <a:lnTo>
                      <a:pt x="1" y="4847"/>
                    </a:lnTo>
                    <a:lnTo>
                      <a:pt x="25" y="5335"/>
                    </a:lnTo>
                    <a:lnTo>
                      <a:pt x="98" y="5822"/>
                    </a:lnTo>
                    <a:lnTo>
                      <a:pt x="220" y="6284"/>
                    </a:lnTo>
                    <a:lnTo>
                      <a:pt x="390" y="6723"/>
                    </a:lnTo>
                    <a:lnTo>
                      <a:pt x="585" y="7137"/>
                    </a:lnTo>
                    <a:lnTo>
                      <a:pt x="829" y="7527"/>
                    </a:lnTo>
                    <a:lnTo>
                      <a:pt x="1096" y="7916"/>
                    </a:lnTo>
                    <a:lnTo>
                      <a:pt x="1413" y="8257"/>
                    </a:lnTo>
                    <a:lnTo>
                      <a:pt x="1754" y="8574"/>
                    </a:lnTo>
                    <a:lnTo>
                      <a:pt x="2144" y="8842"/>
                    </a:lnTo>
                    <a:lnTo>
                      <a:pt x="2533" y="9085"/>
                    </a:lnTo>
                    <a:lnTo>
                      <a:pt x="2947" y="9280"/>
                    </a:lnTo>
                    <a:lnTo>
                      <a:pt x="3386" y="9451"/>
                    </a:lnTo>
                    <a:lnTo>
                      <a:pt x="3849" y="9572"/>
                    </a:lnTo>
                    <a:lnTo>
                      <a:pt x="4336" y="9645"/>
                    </a:lnTo>
                    <a:lnTo>
                      <a:pt x="4823" y="9670"/>
                    </a:lnTo>
                    <a:lnTo>
                      <a:pt x="4823" y="9670"/>
                    </a:lnTo>
                    <a:lnTo>
                      <a:pt x="5334" y="9645"/>
                    </a:lnTo>
                    <a:lnTo>
                      <a:pt x="5797" y="9572"/>
                    </a:lnTo>
                    <a:lnTo>
                      <a:pt x="6260" y="9451"/>
                    </a:lnTo>
                    <a:lnTo>
                      <a:pt x="6698" y="9280"/>
                    </a:lnTo>
                    <a:lnTo>
                      <a:pt x="7136" y="9085"/>
                    </a:lnTo>
                    <a:lnTo>
                      <a:pt x="7526" y="8842"/>
                    </a:lnTo>
                    <a:lnTo>
                      <a:pt x="7892" y="8574"/>
                    </a:lnTo>
                    <a:lnTo>
                      <a:pt x="8232" y="8257"/>
                    </a:lnTo>
                    <a:lnTo>
                      <a:pt x="8549" y="7916"/>
                    </a:lnTo>
                    <a:lnTo>
                      <a:pt x="8841" y="7527"/>
                    </a:lnTo>
                    <a:lnTo>
                      <a:pt x="9085" y="7137"/>
                    </a:lnTo>
                    <a:lnTo>
                      <a:pt x="9280" y="6723"/>
                    </a:lnTo>
                    <a:lnTo>
                      <a:pt x="9450" y="6284"/>
                    </a:lnTo>
                    <a:lnTo>
                      <a:pt x="9572" y="5822"/>
                    </a:lnTo>
                    <a:lnTo>
                      <a:pt x="9645" y="5335"/>
                    </a:lnTo>
                    <a:lnTo>
                      <a:pt x="9669" y="4847"/>
                    </a:lnTo>
                    <a:lnTo>
                      <a:pt x="9669" y="4847"/>
                    </a:lnTo>
                    <a:lnTo>
                      <a:pt x="9645" y="4336"/>
                    </a:lnTo>
                    <a:lnTo>
                      <a:pt x="9572" y="3873"/>
                    </a:lnTo>
                    <a:lnTo>
                      <a:pt x="9450" y="3411"/>
                    </a:lnTo>
                    <a:lnTo>
                      <a:pt x="9280" y="2972"/>
                    </a:lnTo>
                    <a:lnTo>
                      <a:pt x="9085" y="2534"/>
                    </a:lnTo>
                    <a:lnTo>
                      <a:pt x="8841" y="2144"/>
                    </a:lnTo>
                    <a:lnTo>
                      <a:pt x="8549" y="1779"/>
                    </a:lnTo>
                    <a:lnTo>
                      <a:pt x="8232" y="1438"/>
                    </a:lnTo>
                    <a:lnTo>
                      <a:pt x="7892" y="1121"/>
                    </a:lnTo>
                    <a:lnTo>
                      <a:pt x="7526" y="829"/>
                    </a:lnTo>
                    <a:lnTo>
                      <a:pt x="7136" y="585"/>
                    </a:lnTo>
                    <a:lnTo>
                      <a:pt x="6698" y="391"/>
                    </a:lnTo>
                    <a:lnTo>
                      <a:pt x="6260" y="220"/>
                    </a:lnTo>
                    <a:lnTo>
                      <a:pt x="5797" y="98"/>
                    </a:lnTo>
                    <a:lnTo>
                      <a:pt x="5334" y="25"/>
                    </a:lnTo>
                    <a:lnTo>
                      <a:pt x="4823" y="1"/>
                    </a:lnTo>
                    <a:lnTo>
                      <a:pt x="4823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024300" y="3058425"/>
                <a:ext cx="8465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386" fill="none" extrusionOk="0">
                    <a:moveTo>
                      <a:pt x="0" y="3385"/>
                    </a:moveTo>
                    <a:lnTo>
                      <a:pt x="0" y="3385"/>
                    </a:lnTo>
                    <a:lnTo>
                      <a:pt x="25" y="3020"/>
                    </a:lnTo>
                    <a:lnTo>
                      <a:pt x="74" y="2704"/>
                    </a:lnTo>
                    <a:lnTo>
                      <a:pt x="147" y="2363"/>
                    </a:lnTo>
                    <a:lnTo>
                      <a:pt x="268" y="2070"/>
                    </a:lnTo>
                    <a:lnTo>
                      <a:pt x="414" y="1754"/>
                    </a:lnTo>
                    <a:lnTo>
                      <a:pt x="585" y="1486"/>
                    </a:lnTo>
                    <a:lnTo>
                      <a:pt x="780" y="1218"/>
                    </a:lnTo>
                    <a:lnTo>
                      <a:pt x="999" y="974"/>
                    </a:lnTo>
                    <a:lnTo>
                      <a:pt x="1243" y="755"/>
                    </a:lnTo>
                    <a:lnTo>
                      <a:pt x="1510" y="560"/>
                    </a:lnTo>
                    <a:lnTo>
                      <a:pt x="1778" y="390"/>
                    </a:lnTo>
                    <a:lnTo>
                      <a:pt x="2071" y="244"/>
                    </a:lnTo>
                    <a:lnTo>
                      <a:pt x="2387" y="146"/>
                    </a:lnTo>
                    <a:lnTo>
                      <a:pt x="2704" y="49"/>
                    </a:lnTo>
                    <a:lnTo>
                      <a:pt x="3045" y="0"/>
                    </a:lnTo>
                    <a:lnTo>
                      <a:pt x="3386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205750" y="3248375"/>
                <a:ext cx="1540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6139" fill="none" extrusionOk="0">
                    <a:moveTo>
                      <a:pt x="0" y="1024"/>
                    </a:moveTo>
                    <a:lnTo>
                      <a:pt x="4969" y="5992"/>
                    </a:lnTo>
                    <a:lnTo>
                      <a:pt x="4969" y="5992"/>
                    </a:lnTo>
                    <a:lnTo>
                      <a:pt x="5042" y="6041"/>
                    </a:lnTo>
                    <a:lnTo>
                      <a:pt x="5115" y="6090"/>
                    </a:lnTo>
                    <a:lnTo>
                      <a:pt x="5212" y="6114"/>
                    </a:lnTo>
                    <a:lnTo>
                      <a:pt x="5310" y="6138"/>
                    </a:lnTo>
                    <a:lnTo>
                      <a:pt x="5407" y="6114"/>
                    </a:lnTo>
                    <a:lnTo>
                      <a:pt x="5480" y="6090"/>
                    </a:lnTo>
                    <a:lnTo>
                      <a:pt x="5577" y="6041"/>
                    </a:lnTo>
                    <a:lnTo>
                      <a:pt x="5651" y="5992"/>
                    </a:lnTo>
                    <a:lnTo>
                      <a:pt x="6016" y="5627"/>
                    </a:lnTo>
                    <a:lnTo>
                      <a:pt x="6016" y="5627"/>
                    </a:lnTo>
                    <a:lnTo>
                      <a:pt x="6089" y="5554"/>
                    </a:lnTo>
                    <a:lnTo>
                      <a:pt x="6138" y="5456"/>
                    </a:lnTo>
                    <a:lnTo>
                      <a:pt x="6162" y="5359"/>
                    </a:lnTo>
                    <a:lnTo>
                      <a:pt x="6162" y="5286"/>
                    </a:lnTo>
                    <a:lnTo>
                      <a:pt x="6162" y="5188"/>
                    </a:lnTo>
                    <a:lnTo>
                      <a:pt x="6138" y="5091"/>
                    </a:lnTo>
                    <a:lnTo>
                      <a:pt x="6089" y="5018"/>
                    </a:lnTo>
                    <a:lnTo>
                      <a:pt x="6016" y="4921"/>
                    </a:lnTo>
                    <a:lnTo>
                      <a:pt x="1072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-114454" y="814472"/>
              <a:ext cx="3920223" cy="376691"/>
              <a:chOff x="151026" y="1029895"/>
              <a:chExt cx="3920223" cy="376691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1057375" y="1063683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22;p2"/>
              <p:cNvGrpSpPr/>
              <p:nvPr/>
            </p:nvGrpSpPr>
            <p:grpSpPr>
              <a:xfrm>
                <a:off x="151026" y="1086198"/>
                <a:ext cx="391001" cy="264085"/>
                <a:chOff x="564675" y="1700625"/>
                <a:chExt cx="465200" cy="314200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26;p2"/>
              <p:cNvGrpSpPr/>
              <p:nvPr/>
            </p:nvGrpSpPr>
            <p:grpSpPr>
              <a:xfrm>
                <a:off x="1912559" y="1029895"/>
                <a:ext cx="359272" cy="376691"/>
                <a:chOff x="5961125" y="1623900"/>
                <a:chExt cx="427450" cy="448175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4;p2"/>
              <p:cNvGrpSpPr/>
              <p:nvPr/>
            </p:nvGrpSpPr>
            <p:grpSpPr>
              <a:xfrm>
                <a:off x="2787179" y="1056518"/>
                <a:ext cx="435022" cy="323445"/>
                <a:chOff x="5247525" y="3007275"/>
                <a:chExt cx="517575" cy="384825"/>
              </a:xfrm>
            </p:grpSpPr>
            <p:sp>
              <p:nvSpPr>
                <p:cNvPr id="35" name="Google Shape;35;p2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37;p2"/>
              <p:cNvGrpSpPr/>
              <p:nvPr/>
            </p:nvGrpSpPr>
            <p:grpSpPr>
              <a:xfrm>
                <a:off x="3737550" y="1053702"/>
                <a:ext cx="333700" cy="329077"/>
                <a:chOff x="3292425" y="3664250"/>
                <a:chExt cx="397025" cy="391525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" name="Google Shape;41;p2"/>
            <p:cNvGrpSpPr/>
            <p:nvPr/>
          </p:nvGrpSpPr>
          <p:grpSpPr>
            <a:xfrm>
              <a:off x="285115" y="1470448"/>
              <a:ext cx="3894631" cy="342399"/>
              <a:chOff x="176104" y="1851448"/>
              <a:chExt cx="3894631" cy="342399"/>
            </a:xfrm>
          </p:grpSpPr>
          <p:grpSp>
            <p:nvGrpSpPr>
              <p:cNvPr id="42" name="Google Shape;42;p2"/>
              <p:cNvGrpSpPr/>
              <p:nvPr/>
            </p:nvGrpSpPr>
            <p:grpSpPr>
              <a:xfrm>
                <a:off x="2023106" y="1859895"/>
                <a:ext cx="345971" cy="325505"/>
                <a:chOff x="5972700" y="2330200"/>
                <a:chExt cx="411625" cy="38727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45;p2"/>
              <p:cNvGrpSpPr/>
              <p:nvPr/>
            </p:nvGrpSpPr>
            <p:grpSpPr>
              <a:xfrm>
                <a:off x="1093458" y="1865779"/>
                <a:ext cx="353136" cy="313738"/>
                <a:chOff x="5292575" y="3681900"/>
                <a:chExt cx="420150" cy="373275"/>
              </a:xfrm>
            </p:grpSpPr>
            <p:sp>
              <p:nvSpPr>
                <p:cNvPr id="46" name="Google Shape;46;p2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" name="Google Shape;53;p2"/>
              <p:cNvSpPr/>
              <p:nvPr/>
            </p:nvSpPr>
            <p:spPr>
              <a:xfrm>
                <a:off x="176104" y="185221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" name="Google Shape;54;p2"/>
              <p:cNvGrpSpPr/>
              <p:nvPr/>
            </p:nvGrpSpPr>
            <p:grpSpPr>
              <a:xfrm>
                <a:off x="3738065" y="1856313"/>
                <a:ext cx="332670" cy="332670"/>
                <a:chOff x="6649150" y="309350"/>
                <a:chExt cx="395800" cy="395800"/>
              </a:xfrm>
            </p:grpSpPr>
            <p:sp>
              <p:nvSpPr>
                <p:cNvPr id="55" name="Google Shape;55;p2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78;p2"/>
              <p:cNvGrpSpPr/>
              <p:nvPr/>
            </p:nvGrpSpPr>
            <p:grpSpPr>
              <a:xfrm>
                <a:off x="2945587" y="1851448"/>
                <a:ext cx="215966" cy="342399"/>
                <a:chOff x="6718575" y="2318625"/>
                <a:chExt cx="256950" cy="407375"/>
              </a:xfrm>
            </p:grpSpPr>
            <p:sp>
              <p:nvSpPr>
                <p:cNvPr id="79" name="Google Shape;79;p2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Google Shape;87;p2"/>
            <p:cNvGrpSpPr/>
            <p:nvPr/>
          </p:nvGrpSpPr>
          <p:grpSpPr>
            <a:xfrm>
              <a:off x="3832686" y="180463"/>
              <a:ext cx="4766659" cy="1632384"/>
              <a:chOff x="175086" y="180463"/>
              <a:chExt cx="4766659" cy="1632384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175086" y="180463"/>
                <a:ext cx="3852689" cy="430924"/>
                <a:chOff x="175086" y="180463"/>
                <a:chExt cx="3852689" cy="430924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175086" y="186861"/>
                  <a:ext cx="342882" cy="418128"/>
                  <a:chOff x="596350" y="929175"/>
                  <a:chExt cx="407950" cy="497475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596350" y="953550"/>
                    <a:ext cx="387250" cy="47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90" h="18924" fill="none" extrusionOk="0">
                        <a:moveTo>
                          <a:pt x="15490" y="17828"/>
                        </a:moveTo>
                        <a:lnTo>
                          <a:pt x="15490" y="17828"/>
                        </a:lnTo>
                        <a:lnTo>
                          <a:pt x="15466" y="17998"/>
                        </a:lnTo>
                        <a:lnTo>
                          <a:pt x="15417" y="18169"/>
                        </a:lnTo>
                        <a:lnTo>
                          <a:pt x="15319" y="18364"/>
                        </a:lnTo>
                        <a:lnTo>
                          <a:pt x="15198" y="18534"/>
                        </a:lnTo>
                        <a:lnTo>
                          <a:pt x="15052" y="18680"/>
                        </a:lnTo>
                        <a:lnTo>
                          <a:pt x="14881" y="18802"/>
                        </a:lnTo>
                        <a:lnTo>
                          <a:pt x="14735" y="18900"/>
                        </a:lnTo>
                        <a:lnTo>
                          <a:pt x="14564" y="18924"/>
                        </a:lnTo>
                        <a:lnTo>
                          <a:pt x="1023" y="18924"/>
                        </a:lnTo>
                        <a:lnTo>
                          <a:pt x="1023" y="18924"/>
                        </a:lnTo>
                        <a:lnTo>
                          <a:pt x="853" y="18900"/>
                        </a:lnTo>
                        <a:lnTo>
                          <a:pt x="682" y="18802"/>
                        </a:lnTo>
                        <a:lnTo>
                          <a:pt x="512" y="18680"/>
                        </a:lnTo>
                        <a:lnTo>
                          <a:pt x="341" y="18534"/>
                        </a:lnTo>
                        <a:lnTo>
                          <a:pt x="219" y="18364"/>
                        </a:lnTo>
                        <a:lnTo>
                          <a:pt x="98" y="18169"/>
                        </a:lnTo>
                        <a:lnTo>
                          <a:pt x="25" y="17998"/>
                        </a:lnTo>
                        <a:lnTo>
                          <a:pt x="0" y="17828"/>
                        </a:lnTo>
                        <a:lnTo>
                          <a:pt x="0" y="877"/>
                        </a:lnTo>
                        <a:lnTo>
                          <a:pt x="0" y="877"/>
                        </a:lnTo>
                        <a:lnTo>
                          <a:pt x="25" y="706"/>
                        </a:lnTo>
                        <a:lnTo>
                          <a:pt x="98" y="560"/>
                        </a:lnTo>
                        <a:lnTo>
                          <a:pt x="195" y="414"/>
                        </a:lnTo>
                        <a:lnTo>
                          <a:pt x="341" y="268"/>
                        </a:lnTo>
                        <a:lnTo>
                          <a:pt x="487" y="171"/>
                        </a:lnTo>
                        <a:lnTo>
                          <a:pt x="658" y="73"/>
                        </a:lnTo>
                        <a:lnTo>
                          <a:pt x="828" y="24"/>
                        </a:lnTo>
                        <a:lnTo>
                          <a:pt x="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626775" y="929175"/>
                    <a:ext cx="377525" cy="462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1" h="18511" fill="none" extrusionOk="0">
                        <a:moveTo>
                          <a:pt x="15101" y="3362"/>
                        </a:moveTo>
                        <a:lnTo>
                          <a:pt x="15101" y="17731"/>
                        </a:lnTo>
                        <a:lnTo>
                          <a:pt x="15101" y="17731"/>
                        </a:lnTo>
                        <a:lnTo>
                          <a:pt x="15077" y="17877"/>
                        </a:lnTo>
                        <a:lnTo>
                          <a:pt x="15028" y="18024"/>
                        </a:lnTo>
                        <a:lnTo>
                          <a:pt x="14979" y="18145"/>
                        </a:lnTo>
                        <a:lnTo>
                          <a:pt x="14882" y="18267"/>
                        </a:lnTo>
                        <a:lnTo>
                          <a:pt x="14760" y="18365"/>
                        </a:lnTo>
                        <a:lnTo>
                          <a:pt x="14614" y="18438"/>
                        </a:lnTo>
                        <a:lnTo>
                          <a:pt x="14468" y="18486"/>
                        </a:lnTo>
                        <a:lnTo>
                          <a:pt x="14322" y="18511"/>
                        </a:lnTo>
                        <a:lnTo>
                          <a:pt x="780" y="18511"/>
                        </a:lnTo>
                        <a:lnTo>
                          <a:pt x="780" y="18511"/>
                        </a:lnTo>
                        <a:lnTo>
                          <a:pt x="634" y="18486"/>
                        </a:lnTo>
                        <a:lnTo>
                          <a:pt x="488" y="18438"/>
                        </a:lnTo>
                        <a:lnTo>
                          <a:pt x="342" y="18365"/>
                        </a:lnTo>
                        <a:lnTo>
                          <a:pt x="220" y="18267"/>
                        </a:lnTo>
                        <a:lnTo>
                          <a:pt x="123" y="18145"/>
                        </a:lnTo>
                        <a:lnTo>
                          <a:pt x="74" y="18024"/>
                        </a:lnTo>
                        <a:lnTo>
                          <a:pt x="25" y="17877"/>
                        </a:lnTo>
                        <a:lnTo>
                          <a:pt x="1" y="17731"/>
                        </a:lnTo>
                        <a:lnTo>
                          <a:pt x="1" y="780"/>
                        </a:lnTo>
                        <a:lnTo>
                          <a:pt x="1" y="780"/>
                        </a:lnTo>
                        <a:lnTo>
                          <a:pt x="25" y="610"/>
                        </a:lnTo>
                        <a:lnTo>
                          <a:pt x="74" y="464"/>
                        </a:lnTo>
                        <a:lnTo>
                          <a:pt x="123" y="342"/>
                        </a:lnTo>
                        <a:lnTo>
                          <a:pt x="220" y="220"/>
                        </a:lnTo>
                        <a:lnTo>
                          <a:pt x="342" y="123"/>
                        </a:lnTo>
                        <a:lnTo>
                          <a:pt x="488" y="50"/>
                        </a:lnTo>
                        <a:lnTo>
                          <a:pt x="634" y="1"/>
                        </a:lnTo>
                        <a:lnTo>
                          <a:pt x="780" y="1"/>
                        </a:lnTo>
                        <a:lnTo>
                          <a:pt x="1174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688900" y="1256150"/>
                    <a:ext cx="13397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9" h="1" fill="none" extrusionOk="0">
                        <a:moveTo>
                          <a:pt x="5358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688900" y="1201350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94;p2"/>
                  <p:cNvSpPr/>
                  <p:nvPr/>
                </p:nvSpPr>
                <p:spPr>
                  <a:xfrm>
                    <a:off x="688900" y="1145950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688900" y="1090525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920250" y="929175"/>
                    <a:ext cx="84050" cy="8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2" h="3362" fill="none" extrusionOk="0">
                        <a:moveTo>
                          <a:pt x="1" y="2582"/>
                        </a:moveTo>
                        <a:lnTo>
                          <a:pt x="1" y="1"/>
                        </a:lnTo>
                        <a:lnTo>
                          <a:pt x="3362" y="3362"/>
                        </a:lnTo>
                        <a:lnTo>
                          <a:pt x="780" y="3362"/>
                        </a:lnTo>
                        <a:lnTo>
                          <a:pt x="780" y="3362"/>
                        </a:lnTo>
                        <a:lnTo>
                          <a:pt x="610" y="3337"/>
                        </a:lnTo>
                        <a:lnTo>
                          <a:pt x="464" y="3289"/>
                        </a:lnTo>
                        <a:lnTo>
                          <a:pt x="342" y="3216"/>
                        </a:lnTo>
                        <a:lnTo>
                          <a:pt x="220" y="3118"/>
                        </a:lnTo>
                        <a:lnTo>
                          <a:pt x="123" y="3021"/>
                        </a:lnTo>
                        <a:lnTo>
                          <a:pt x="50" y="2875"/>
                        </a:lnTo>
                        <a:lnTo>
                          <a:pt x="1" y="2729"/>
                        </a:lnTo>
                        <a:lnTo>
                          <a:pt x="1" y="2582"/>
                        </a:lnTo>
                        <a:lnTo>
                          <a:pt x="1" y="258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7" name="Google Shape;97;p2"/>
                <p:cNvSpPr/>
                <p:nvPr/>
              </p:nvSpPr>
              <p:spPr>
                <a:xfrm>
                  <a:off x="1075552" y="221406"/>
                  <a:ext cx="351077" cy="349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8" h="16611" fill="none" extrusionOk="0">
                      <a:moveTo>
                        <a:pt x="414" y="8842"/>
                      </a:moveTo>
                      <a:lnTo>
                        <a:pt x="8403" y="1048"/>
                      </a:lnTo>
                      <a:lnTo>
                        <a:pt x="8403" y="1048"/>
                      </a:lnTo>
                      <a:lnTo>
                        <a:pt x="8500" y="951"/>
                      </a:lnTo>
                      <a:lnTo>
                        <a:pt x="8597" y="829"/>
                      </a:lnTo>
                      <a:lnTo>
                        <a:pt x="8865" y="658"/>
                      </a:lnTo>
                      <a:lnTo>
                        <a:pt x="9158" y="488"/>
                      </a:lnTo>
                      <a:lnTo>
                        <a:pt x="9450" y="317"/>
                      </a:lnTo>
                      <a:lnTo>
                        <a:pt x="9450" y="317"/>
                      </a:lnTo>
                      <a:lnTo>
                        <a:pt x="9839" y="171"/>
                      </a:lnTo>
                      <a:lnTo>
                        <a:pt x="10180" y="74"/>
                      </a:lnTo>
                      <a:lnTo>
                        <a:pt x="10497" y="25"/>
                      </a:lnTo>
                      <a:lnTo>
                        <a:pt x="10814" y="1"/>
                      </a:lnTo>
                      <a:lnTo>
                        <a:pt x="15344" y="1"/>
                      </a:lnTo>
                      <a:lnTo>
                        <a:pt x="15344" y="1"/>
                      </a:lnTo>
                      <a:lnTo>
                        <a:pt x="15465" y="1"/>
                      </a:lnTo>
                      <a:lnTo>
                        <a:pt x="15587" y="49"/>
                      </a:lnTo>
                      <a:lnTo>
                        <a:pt x="15855" y="122"/>
                      </a:lnTo>
                      <a:lnTo>
                        <a:pt x="16099" y="269"/>
                      </a:lnTo>
                      <a:lnTo>
                        <a:pt x="16294" y="415"/>
                      </a:lnTo>
                      <a:lnTo>
                        <a:pt x="16294" y="415"/>
                      </a:lnTo>
                      <a:lnTo>
                        <a:pt x="16391" y="537"/>
                      </a:lnTo>
                      <a:lnTo>
                        <a:pt x="16488" y="658"/>
                      </a:lnTo>
                      <a:lnTo>
                        <a:pt x="16561" y="780"/>
                      </a:lnTo>
                      <a:lnTo>
                        <a:pt x="16610" y="902"/>
                      </a:lnTo>
                      <a:lnTo>
                        <a:pt x="16659" y="1048"/>
                      </a:lnTo>
                      <a:lnTo>
                        <a:pt x="16683" y="1170"/>
                      </a:lnTo>
                      <a:lnTo>
                        <a:pt x="16708" y="1486"/>
                      </a:lnTo>
                      <a:lnTo>
                        <a:pt x="16708" y="5992"/>
                      </a:lnTo>
                      <a:lnTo>
                        <a:pt x="16708" y="5992"/>
                      </a:lnTo>
                      <a:lnTo>
                        <a:pt x="16683" y="6309"/>
                      </a:lnTo>
                      <a:lnTo>
                        <a:pt x="16635" y="6625"/>
                      </a:lnTo>
                      <a:lnTo>
                        <a:pt x="16537" y="6942"/>
                      </a:lnTo>
                      <a:lnTo>
                        <a:pt x="16391" y="7258"/>
                      </a:lnTo>
                      <a:lnTo>
                        <a:pt x="16391" y="7258"/>
                      </a:lnTo>
                      <a:lnTo>
                        <a:pt x="16342" y="7453"/>
                      </a:lnTo>
                      <a:lnTo>
                        <a:pt x="16294" y="7624"/>
                      </a:lnTo>
                      <a:lnTo>
                        <a:pt x="16196" y="7770"/>
                      </a:lnTo>
                      <a:lnTo>
                        <a:pt x="16123" y="7916"/>
                      </a:lnTo>
                      <a:lnTo>
                        <a:pt x="15928" y="8160"/>
                      </a:lnTo>
                      <a:lnTo>
                        <a:pt x="15758" y="8403"/>
                      </a:lnTo>
                      <a:lnTo>
                        <a:pt x="7891" y="16197"/>
                      </a:lnTo>
                      <a:lnTo>
                        <a:pt x="7891" y="16197"/>
                      </a:lnTo>
                      <a:lnTo>
                        <a:pt x="7794" y="16294"/>
                      </a:lnTo>
                      <a:lnTo>
                        <a:pt x="7696" y="16392"/>
                      </a:lnTo>
                      <a:lnTo>
                        <a:pt x="7574" y="16465"/>
                      </a:lnTo>
                      <a:lnTo>
                        <a:pt x="7453" y="16513"/>
                      </a:lnTo>
                      <a:lnTo>
                        <a:pt x="7185" y="16586"/>
                      </a:lnTo>
                      <a:lnTo>
                        <a:pt x="6941" y="16611"/>
                      </a:lnTo>
                      <a:lnTo>
                        <a:pt x="6941" y="16611"/>
                      </a:lnTo>
                      <a:lnTo>
                        <a:pt x="6649" y="16586"/>
                      </a:lnTo>
                      <a:lnTo>
                        <a:pt x="6503" y="16562"/>
                      </a:lnTo>
                      <a:lnTo>
                        <a:pt x="6381" y="16513"/>
                      </a:lnTo>
                      <a:lnTo>
                        <a:pt x="6235" y="16465"/>
                      </a:lnTo>
                      <a:lnTo>
                        <a:pt x="6113" y="16392"/>
                      </a:lnTo>
                      <a:lnTo>
                        <a:pt x="5991" y="16294"/>
                      </a:lnTo>
                      <a:lnTo>
                        <a:pt x="5894" y="16197"/>
                      </a:lnTo>
                      <a:lnTo>
                        <a:pt x="414" y="10839"/>
                      </a:lnTo>
                      <a:lnTo>
                        <a:pt x="414" y="10839"/>
                      </a:lnTo>
                      <a:lnTo>
                        <a:pt x="268" y="10595"/>
                      </a:lnTo>
                      <a:lnTo>
                        <a:pt x="122" y="10352"/>
                      </a:lnTo>
                      <a:lnTo>
                        <a:pt x="24" y="10108"/>
                      </a:lnTo>
                      <a:lnTo>
                        <a:pt x="0" y="10011"/>
                      </a:lnTo>
                      <a:lnTo>
                        <a:pt x="0" y="9889"/>
                      </a:lnTo>
                      <a:lnTo>
                        <a:pt x="0" y="9889"/>
                      </a:lnTo>
                      <a:lnTo>
                        <a:pt x="0" y="9718"/>
                      </a:lnTo>
                      <a:lnTo>
                        <a:pt x="24" y="9597"/>
                      </a:lnTo>
                      <a:lnTo>
                        <a:pt x="122" y="9329"/>
                      </a:lnTo>
                      <a:lnTo>
                        <a:pt x="268" y="9061"/>
                      </a:lnTo>
                      <a:lnTo>
                        <a:pt x="414" y="8842"/>
                      </a:lnTo>
                      <a:lnTo>
                        <a:pt x="414" y="8842"/>
                      </a:lnTo>
                      <a:close/>
                      <a:moveTo>
                        <a:pt x="12519" y="4190"/>
                      </a:moveTo>
                      <a:lnTo>
                        <a:pt x="12519" y="4190"/>
                      </a:lnTo>
                      <a:lnTo>
                        <a:pt x="12689" y="4336"/>
                      </a:lnTo>
                      <a:lnTo>
                        <a:pt x="12859" y="4433"/>
                      </a:lnTo>
                      <a:lnTo>
                        <a:pt x="13030" y="4482"/>
                      </a:lnTo>
                      <a:lnTo>
                        <a:pt x="13249" y="4482"/>
                      </a:lnTo>
                      <a:lnTo>
                        <a:pt x="13249" y="4482"/>
                      </a:lnTo>
                      <a:lnTo>
                        <a:pt x="13444" y="4482"/>
                      </a:lnTo>
                      <a:lnTo>
                        <a:pt x="13615" y="4433"/>
                      </a:lnTo>
                      <a:lnTo>
                        <a:pt x="13761" y="4336"/>
                      </a:lnTo>
                      <a:lnTo>
                        <a:pt x="13882" y="4190"/>
                      </a:lnTo>
                      <a:lnTo>
                        <a:pt x="13882" y="4190"/>
                      </a:lnTo>
                      <a:lnTo>
                        <a:pt x="14029" y="4044"/>
                      </a:lnTo>
                      <a:lnTo>
                        <a:pt x="14102" y="3873"/>
                      </a:lnTo>
                      <a:lnTo>
                        <a:pt x="14150" y="3727"/>
                      </a:lnTo>
                      <a:lnTo>
                        <a:pt x="14175" y="3557"/>
                      </a:lnTo>
                      <a:lnTo>
                        <a:pt x="14175" y="3557"/>
                      </a:lnTo>
                      <a:lnTo>
                        <a:pt x="14150" y="3362"/>
                      </a:lnTo>
                      <a:lnTo>
                        <a:pt x="14102" y="3167"/>
                      </a:lnTo>
                      <a:lnTo>
                        <a:pt x="14029" y="2996"/>
                      </a:lnTo>
                      <a:lnTo>
                        <a:pt x="13882" y="2850"/>
                      </a:lnTo>
                      <a:lnTo>
                        <a:pt x="13882" y="2850"/>
                      </a:lnTo>
                      <a:lnTo>
                        <a:pt x="13761" y="2728"/>
                      </a:lnTo>
                      <a:lnTo>
                        <a:pt x="13615" y="2655"/>
                      </a:lnTo>
                      <a:lnTo>
                        <a:pt x="13444" y="2582"/>
                      </a:lnTo>
                      <a:lnTo>
                        <a:pt x="13249" y="2558"/>
                      </a:lnTo>
                      <a:lnTo>
                        <a:pt x="13249" y="2558"/>
                      </a:lnTo>
                      <a:lnTo>
                        <a:pt x="13030" y="2582"/>
                      </a:lnTo>
                      <a:lnTo>
                        <a:pt x="12859" y="2655"/>
                      </a:lnTo>
                      <a:lnTo>
                        <a:pt x="12689" y="2728"/>
                      </a:lnTo>
                      <a:lnTo>
                        <a:pt x="12519" y="2850"/>
                      </a:lnTo>
                      <a:lnTo>
                        <a:pt x="12519" y="2850"/>
                      </a:lnTo>
                      <a:lnTo>
                        <a:pt x="12445" y="2996"/>
                      </a:lnTo>
                      <a:lnTo>
                        <a:pt x="12372" y="3167"/>
                      </a:lnTo>
                      <a:lnTo>
                        <a:pt x="12324" y="3362"/>
                      </a:lnTo>
                      <a:lnTo>
                        <a:pt x="12324" y="3557"/>
                      </a:lnTo>
                      <a:lnTo>
                        <a:pt x="12324" y="3557"/>
                      </a:lnTo>
                      <a:lnTo>
                        <a:pt x="12324" y="3727"/>
                      </a:lnTo>
                      <a:lnTo>
                        <a:pt x="12372" y="3873"/>
                      </a:lnTo>
                      <a:lnTo>
                        <a:pt x="12445" y="4044"/>
                      </a:lnTo>
                      <a:lnTo>
                        <a:pt x="12519" y="4190"/>
                      </a:lnTo>
                      <a:lnTo>
                        <a:pt x="12519" y="419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984213" y="227541"/>
                  <a:ext cx="336767" cy="336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7" h="16027" fill="none" extrusionOk="0">
                      <a:moveTo>
                        <a:pt x="14029" y="4019"/>
                      </a:moveTo>
                      <a:lnTo>
                        <a:pt x="14029" y="4019"/>
                      </a:lnTo>
                      <a:lnTo>
                        <a:pt x="14200" y="3849"/>
                      </a:lnTo>
                      <a:lnTo>
                        <a:pt x="14395" y="3752"/>
                      </a:lnTo>
                      <a:lnTo>
                        <a:pt x="14614" y="3678"/>
                      </a:lnTo>
                      <a:lnTo>
                        <a:pt x="14809" y="3630"/>
                      </a:lnTo>
                      <a:lnTo>
                        <a:pt x="15028" y="3581"/>
                      </a:lnTo>
                      <a:lnTo>
                        <a:pt x="15247" y="3484"/>
                      </a:lnTo>
                      <a:lnTo>
                        <a:pt x="15442" y="3362"/>
                      </a:lnTo>
                      <a:lnTo>
                        <a:pt x="15661" y="3191"/>
                      </a:lnTo>
                      <a:lnTo>
                        <a:pt x="15661" y="3191"/>
                      </a:lnTo>
                      <a:lnTo>
                        <a:pt x="15832" y="2997"/>
                      </a:lnTo>
                      <a:lnTo>
                        <a:pt x="15929" y="2777"/>
                      </a:lnTo>
                      <a:lnTo>
                        <a:pt x="16002" y="2534"/>
                      </a:lnTo>
                      <a:lnTo>
                        <a:pt x="16026" y="2266"/>
                      </a:lnTo>
                      <a:lnTo>
                        <a:pt x="16026" y="2266"/>
                      </a:lnTo>
                      <a:lnTo>
                        <a:pt x="16002" y="2047"/>
                      </a:lnTo>
                      <a:lnTo>
                        <a:pt x="15978" y="1827"/>
                      </a:lnTo>
                      <a:lnTo>
                        <a:pt x="15905" y="1633"/>
                      </a:lnTo>
                      <a:lnTo>
                        <a:pt x="15807" y="1413"/>
                      </a:lnTo>
                      <a:lnTo>
                        <a:pt x="15710" y="1243"/>
                      </a:lnTo>
                      <a:lnTo>
                        <a:pt x="15588" y="1048"/>
                      </a:lnTo>
                      <a:lnTo>
                        <a:pt x="15466" y="878"/>
                      </a:lnTo>
                      <a:lnTo>
                        <a:pt x="15320" y="707"/>
                      </a:lnTo>
                      <a:lnTo>
                        <a:pt x="15320" y="707"/>
                      </a:lnTo>
                      <a:lnTo>
                        <a:pt x="15150" y="561"/>
                      </a:lnTo>
                      <a:lnTo>
                        <a:pt x="14979" y="439"/>
                      </a:lnTo>
                      <a:lnTo>
                        <a:pt x="14784" y="317"/>
                      </a:lnTo>
                      <a:lnTo>
                        <a:pt x="14590" y="196"/>
                      </a:lnTo>
                      <a:lnTo>
                        <a:pt x="14395" y="123"/>
                      </a:lnTo>
                      <a:lnTo>
                        <a:pt x="14175" y="50"/>
                      </a:lnTo>
                      <a:lnTo>
                        <a:pt x="13981" y="25"/>
                      </a:lnTo>
                      <a:lnTo>
                        <a:pt x="13761" y="1"/>
                      </a:lnTo>
                      <a:lnTo>
                        <a:pt x="13761" y="1"/>
                      </a:lnTo>
                      <a:lnTo>
                        <a:pt x="13494" y="25"/>
                      </a:lnTo>
                      <a:lnTo>
                        <a:pt x="13250" y="98"/>
                      </a:lnTo>
                      <a:lnTo>
                        <a:pt x="13031" y="196"/>
                      </a:lnTo>
                      <a:lnTo>
                        <a:pt x="12836" y="366"/>
                      </a:lnTo>
                      <a:lnTo>
                        <a:pt x="12836" y="366"/>
                      </a:lnTo>
                      <a:lnTo>
                        <a:pt x="12665" y="561"/>
                      </a:lnTo>
                      <a:lnTo>
                        <a:pt x="12544" y="780"/>
                      </a:lnTo>
                      <a:lnTo>
                        <a:pt x="12471" y="975"/>
                      </a:lnTo>
                      <a:lnTo>
                        <a:pt x="12422" y="1194"/>
                      </a:lnTo>
                      <a:lnTo>
                        <a:pt x="12349" y="1413"/>
                      </a:lnTo>
                      <a:lnTo>
                        <a:pt x="12276" y="1608"/>
                      </a:lnTo>
                      <a:lnTo>
                        <a:pt x="12178" y="1827"/>
                      </a:lnTo>
                      <a:lnTo>
                        <a:pt x="12008" y="1998"/>
                      </a:lnTo>
                      <a:lnTo>
                        <a:pt x="12008" y="1998"/>
                      </a:lnTo>
                      <a:lnTo>
                        <a:pt x="11740" y="2266"/>
                      </a:lnTo>
                      <a:lnTo>
                        <a:pt x="11496" y="2436"/>
                      </a:lnTo>
                      <a:lnTo>
                        <a:pt x="11277" y="2534"/>
                      </a:lnTo>
                      <a:lnTo>
                        <a:pt x="11082" y="2582"/>
                      </a:lnTo>
                      <a:lnTo>
                        <a:pt x="10888" y="2582"/>
                      </a:lnTo>
                      <a:lnTo>
                        <a:pt x="10717" y="2534"/>
                      </a:lnTo>
                      <a:lnTo>
                        <a:pt x="10547" y="2412"/>
                      </a:lnTo>
                      <a:lnTo>
                        <a:pt x="10376" y="2290"/>
                      </a:lnTo>
                      <a:lnTo>
                        <a:pt x="10206" y="2095"/>
                      </a:lnTo>
                      <a:lnTo>
                        <a:pt x="10035" y="1901"/>
                      </a:lnTo>
                      <a:lnTo>
                        <a:pt x="9670" y="1413"/>
                      </a:lnTo>
                      <a:lnTo>
                        <a:pt x="9231" y="878"/>
                      </a:lnTo>
                      <a:lnTo>
                        <a:pt x="8988" y="585"/>
                      </a:lnTo>
                      <a:lnTo>
                        <a:pt x="8720" y="293"/>
                      </a:lnTo>
                      <a:lnTo>
                        <a:pt x="8720" y="293"/>
                      </a:lnTo>
                      <a:lnTo>
                        <a:pt x="8574" y="171"/>
                      </a:lnTo>
                      <a:lnTo>
                        <a:pt x="8379" y="74"/>
                      </a:lnTo>
                      <a:lnTo>
                        <a:pt x="8209" y="25"/>
                      </a:lnTo>
                      <a:lnTo>
                        <a:pt x="8014" y="1"/>
                      </a:lnTo>
                      <a:lnTo>
                        <a:pt x="8014" y="1"/>
                      </a:lnTo>
                      <a:lnTo>
                        <a:pt x="7916" y="25"/>
                      </a:lnTo>
                      <a:lnTo>
                        <a:pt x="7770" y="98"/>
                      </a:lnTo>
                      <a:lnTo>
                        <a:pt x="7307" y="366"/>
                      </a:lnTo>
                      <a:lnTo>
                        <a:pt x="7039" y="537"/>
                      </a:lnTo>
                      <a:lnTo>
                        <a:pt x="6747" y="756"/>
                      </a:lnTo>
                      <a:lnTo>
                        <a:pt x="6431" y="975"/>
                      </a:lnTo>
                      <a:lnTo>
                        <a:pt x="6138" y="1243"/>
                      </a:lnTo>
                      <a:lnTo>
                        <a:pt x="5870" y="1511"/>
                      </a:lnTo>
                      <a:lnTo>
                        <a:pt x="5627" y="1803"/>
                      </a:lnTo>
                      <a:lnTo>
                        <a:pt x="5432" y="2095"/>
                      </a:lnTo>
                      <a:lnTo>
                        <a:pt x="5359" y="2242"/>
                      </a:lnTo>
                      <a:lnTo>
                        <a:pt x="5310" y="2412"/>
                      </a:lnTo>
                      <a:lnTo>
                        <a:pt x="5262" y="2558"/>
                      </a:lnTo>
                      <a:lnTo>
                        <a:pt x="5237" y="2704"/>
                      </a:lnTo>
                      <a:lnTo>
                        <a:pt x="5237" y="2850"/>
                      </a:lnTo>
                      <a:lnTo>
                        <a:pt x="5262" y="3021"/>
                      </a:lnTo>
                      <a:lnTo>
                        <a:pt x="5310" y="3167"/>
                      </a:lnTo>
                      <a:lnTo>
                        <a:pt x="5383" y="3313"/>
                      </a:lnTo>
                      <a:lnTo>
                        <a:pt x="5481" y="3459"/>
                      </a:lnTo>
                      <a:lnTo>
                        <a:pt x="5603" y="3605"/>
                      </a:lnTo>
                      <a:lnTo>
                        <a:pt x="5603" y="3605"/>
                      </a:lnTo>
                      <a:lnTo>
                        <a:pt x="5797" y="3752"/>
                      </a:lnTo>
                      <a:lnTo>
                        <a:pt x="5992" y="3849"/>
                      </a:lnTo>
                      <a:lnTo>
                        <a:pt x="6187" y="3946"/>
                      </a:lnTo>
                      <a:lnTo>
                        <a:pt x="6406" y="3995"/>
                      </a:lnTo>
                      <a:lnTo>
                        <a:pt x="6625" y="4044"/>
                      </a:lnTo>
                      <a:lnTo>
                        <a:pt x="6845" y="4141"/>
                      </a:lnTo>
                      <a:lnTo>
                        <a:pt x="7039" y="4239"/>
                      </a:lnTo>
                      <a:lnTo>
                        <a:pt x="7234" y="4409"/>
                      </a:lnTo>
                      <a:lnTo>
                        <a:pt x="7234" y="4409"/>
                      </a:lnTo>
                      <a:lnTo>
                        <a:pt x="7405" y="4604"/>
                      </a:lnTo>
                      <a:lnTo>
                        <a:pt x="7502" y="4823"/>
                      </a:lnTo>
                      <a:lnTo>
                        <a:pt x="7575" y="5067"/>
                      </a:lnTo>
                      <a:lnTo>
                        <a:pt x="7600" y="5359"/>
                      </a:lnTo>
                      <a:lnTo>
                        <a:pt x="7600" y="5359"/>
                      </a:lnTo>
                      <a:lnTo>
                        <a:pt x="7575" y="5554"/>
                      </a:lnTo>
                      <a:lnTo>
                        <a:pt x="7551" y="5773"/>
                      </a:lnTo>
                      <a:lnTo>
                        <a:pt x="7478" y="5968"/>
                      </a:lnTo>
                      <a:lnTo>
                        <a:pt x="7405" y="6163"/>
                      </a:lnTo>
                      <a:lnTo>
                        <a:pt x="7307" y="6357"/>
                      </a:lnTo>
                      <a:lnTo>
                        <a:pt x="7186" y="6552"/>
                      </a:lnTo>
                      <a:lnTo>
                        <a:pt x="7039" y="6723"/>
                      </a:lnTo>
                      <a:lnTo>
                        <a:pt x="6893" y="6893"/>
                      </a:lnTo>
                      <a:lnTo>
                        <a:pt x="6893" y="6893"/>
                      </a:lnTo>
                      <a:lnTo>
                        <a:pt x="6723" y="7039"/>
                      </a:lnTo>
                      <a:lnTo>
                        <a:pt x="6552" y="7186"/>
                      </a:lnTo>
                      <a:lnTo>
                        <a:pt x="6382" y="7283"/>
                      </a:lnTo>
                      <a:lnTo>
                        <a:pt x="6187" y="7405"/>
                      </a:lnTo>
                      <a:lnTo>
                        <a:pt x="5992" y="7478"/>
                      </a:lnTo>
                      <a:lnTo>
                        <a:pt x="5773" y="7551"/>
                      </a:lnTo>
                      <a:lnTo>
                        <a:pt x="5554" y="7575"/>
                      </a:lnTo>
                      <a:lnTo>
                        <a:pt x="5359" y="7600"/>
                      </a:lnTo>
                      <a:lnTo>
                        <a:pt x="5359" y="7600"/>
                      </a:lnTo>
                      <a:lnTo>
                        <a:pt x="5091" y="7575"/>
                      </a:lnTo>
                      <a:lnTo>
                        <a:pt x="4848" y="7502"/>
                      </a:lnTo>
                      <a:lnTo>
                        <a:pt x="4604" y="7405"/>
                      </a:lnTo>
                      <a:lnTo>
                        <a:pt x="4409" y="7234"/>
                      </a:lnTo>
                      <a:lnTo>
                        <a:pt x="4409" y="7234"/>
                      </a:lnTo>
                      <a:lnTo>
                        <a:pt x="4239" y="7039"/>
                      </a:lnTo>
                      <a:lnTo>
                        <a:pt x="4117" y="6820"/>
                      </a:lnTo>
                      <a:lnTo>
                        <a:pt x="4044" y="6601"/>
                      </a:lnTo>
                      <a:lnTo>
                        <a:pt x="3971" y="6382"/>
                      </a:lnTo>
                      <a:lnTo>
                        <a:pt x="3922" y="6187"/>
                      </a:lnTo>
                      <a:lnTo>
                        <a:pt x="3849" y="5992"/>
                      </a:lnTo>
                      <a:lnTo>
                        <a:pt x="3752" y="5797"/>
                      </a:lnTo>
                      <a:lnTo>
                        <a:pt x="3605" y="5602"/>
                      </a:lnTo>
                      <a:lnTo>
                        <a:pt x="3605" y="5602"/>
                      </a:lnTo>
                      <a:lnTo>
                        <a:pt x="3459" y="5481"/>
                      </a:lnTo>
                      <a:lnTo>
                        <a:pt x="3313" y="5383"/>
                      </a:lnTo>
                      <a:lnTo>
                        <a:pt x="3167" y="5310"/>
                      </a:lnTo>
                      <a:lnTo>
                        <a:pt x="3021" y="5262"/>
                      </a:lnTo>
                      <a:lnTo>
                        <a:pt x="2850" y="5237"/>
                      </a:lnTo>
                      <a:lnTo>
                        <a:pt x="2704" y="5237"/>
                      </a:lnTo>
                      <a:lnTo>
                        <a:pt x="2558" y="5262"/>
                      </a:lnTo>
                      <a:lnTo>
                        <a:pt x="2412" y="5310"/>
                      </a:lnTo>
                      <a:lnTo>
                        <a:pt x="2242" y="5359"/>
                      </a:lnTo>
                      <a:lnTo>
                        <a:pt x="2095" y="5432"/>
                      </a:lnTo>
                      <a:lnTo>
                        <a:pt x="1803" y="5627"/>
                      </a:lnTo>
                      <a:lnTo>
                        <a:pt x="1511" y="5870"/>
                      </a:lnTo>
                      <a:lnTo>
                        <a:pt x="1243" y="6138"/>
                      </a:lnTo>
                      <a:lnTo>
                        <a:pt x="975" y="6431"/>
                      </a:lnTo>
                      <a:lnTo>
                        <a:pt x="756" y="6747"/>
                      </a:lnTo>
                      <a:lnTo>
                        <a:pt x="537" y="7039"/>
                      </a:lnTo>
                      <a:lnTo>
                        <a:pt x="366" y="7307"/>
                      </a:lnTo>
                      <a:lnTo>
                        <a:pt x="98" y="7770"/>
                      </a:lnTo>
                      <a:lnTo>
                        <a:pt x="25" y="7916"/>
                      </a:lnTo>
                      <a:lnTo>
                        <a:pt x="1" y="8014"/>
                      </a:lnTo>
                      <a:lnTo>
                        <a:pt x="1" y="8014"/>
                      </a:lnTo>
                      <a:lnTo>
                        <a:pt x="25" y="8208"/>
                      </a:lnTo>
                      <a:lnTo>
                        <a:pt x="74" y="8379"/>
                      </a:lnTo>
                      <a:lnTo>
                        <a:pt x="171" y="8574"/>
                      </a:lnTo>
                      <a:lnTo>
                        <a:pt x="293" y="8720"/>
                      </a:lnTo>
                      <a:lnTo>
                        <a:pt x="293" y="8720"/>
                      </a:lnTo>
                      <a:lnTo>
                        <a:pt x="585" y="8988"/>
                      </a:lnTo>
                      <a:lnTo>
                        <a:pt x="878" y="9231"/>
                      </a:lnTo>
                      <a:lnTo>
                        <a:pt x="1413" y="9670"/>
                      </a:lnTo>
                      <a:lnTo>
                        <a:pt x="1901" y="10035"/>
                      </a:lnTo>
                      <a:lnTo>
                        <a:pt x="2095" y="10206"/>
                      </a:lnTo>
                      <a:lnTo>
                        <a:pt x="2290" y="10376"/>
                      </a:lnTo>
                      <a:lnTo>
                        <a:pt x="2412" y="10547"/>
                      </a:lnTo>
                      <a:lnTo>
                        <a:pt x="2534" y="10717"/>
                      </a:lnTo>
                      <a:lnTo>
                        <a:pt x="2583" y="10888"/>
                      </a:lnTo>
                      <a:lnTo>
                        <a:pt x="2583" y="11082"/>
                      </a:lnTo>
                      <a:lnTo>
                        <a:pt x="2534" y="11277"/>
                      </a:lnTo>
                      <a:lnTo>
                        <a:pt x="2436" y="11496"/>
                      </a:lnTo>
                      <a:lnTo>
                        <a:pt x="2266" y="11740"/>
                      </a:lnTo>
                      <a:lnTo>
                        <a:pt x="1998" y="12008"/>
                      </a:lnTo>
                      <a:lnTo>
                        <a:pt x="1998" y="12008"/>
                      </a:lnTo>
                      <a:lnTo>
                        <a:pt x="1828" y="12178"/>
                      </a:lnTo>
                      <a:lnTo>
                        <a:pt x="1633" y="12276"/>
                      </a:lnTo>
                      <a:lnTo>
                        <a:pt x="1413" y="12349"/>
                      </a:lnTo>
                      <a:lnTo>
                        <a:pt x="1219" y="12398"/>
                      </a:lnTo>
                      <a:lnTo>
                        <a:pt x="999" y="12446"/>
                      </a:lnTo>
                      <a:lnTo>
                        <a:pt x="780" y="12544"/>
                      </a:lnTo>
                      <a:lnTo>
                        <a:pt x="585" y="12665"/>
                      </a:lnTo>
                      <a:lnTo>
                        <a:pt x="366" y="12836"/>
                      </a:lnTo>
                      <a:lnTo>
                        <a:pt x="366" y="12836"/>
                      </a:lnTo>
                      <a:lnTo>
                        <a:pt x="196" y="13031"/>
                      </a:lnTo>
                      <a:lnTo>
                        <a:pt x="98" y="13250"/>
                      </a:lnTo>
                      <a:lnTo>
                        <a:pt x="25" y="13493"/>
                      </a:lnTo>
                      <a:lnTo>
                        <a:pt x="1" y="13761"/>
                      </a:lnTo>
                      <a:lnTo>
                        <a:pt x="1" y="13761"/>
                      </a:lnTo>
                      <a:lnTo>
                        <a:pt x="25" y="13981"/>
                      </a:lnTo>
                      <a:lnTo>
                        <a:pt x="50" y="14200"/>
                      </a:lnTo>
                      <a:lnTo>
                        <a:pt x="123" y="14395"/>
                      </a:lnTo>
                      <a:lnTo>
                        <a:pt x="220" y="14614"/>
                      </a:lnTo>
                      <a:lnTo>
                        <a:pt x="318" y="14784"/>
                      </a:lnTo>
                      <a:lnTo>
                        <a:pt x="439" y="14979"/>
                      </a:lnTo>
                      <a:lnTo>
                        <a:pt x="561" y="15150"/>
                      </a:lnTo>
                      <a:lnTo>
                        <a:pt x="707" y="15320"/>
                      </a:lnTo>
                      <a:lnTo>
                        <a:pt x="707" y="15320"/>
                      </a:lnTo>
                      <a:lnTo>
                        <a:pt x="878" y="15466"/>
                      </a:lnTo>
                      <a:lnTo>
                        <a:pt x="1048" y="15588"/>
                      </a:lnTo>
                      <a:lnTo>
                        <a:pt x="1243" y="15710"/>
                      </a:lnTo>
                      <a:lnTo>
                        <a:pt x="1438" y="15832"/>
                      </a:lnTo>
                      <a:lnTo>
                        <a:pt x="1633" y="15905"/>
                      </a:lnTo>
                      <a:lnTo>
                        <a:pt x="1852" y="15978"/>
                      </a:lnTo>
                      <a:lnTo>
                        <a:pt x="2047" y="16002"/>
                      </a:lnTo>
                      <a:lnTo>
                        <a:pt x="2266" y="16026"/>
                      </a:lnTo>
                      <a:lnTo>
                        <a:pt x="2266" y="16026"/>
                      </a:lnTo>
                      <a:lnTo>
                        <a:pt x="2534" y="16002"/>
                      </a:lnTo>
                      <a:lnTo>
                        <a:pt x="2777" y="15929"/>
                      </a:lnTo>
                      <a:lnTo>
                        <a:pt x="2997" y="15832"/>
                      </a:lnTo>
                      <a:lnTo>
                        <a:pt x="3191" y="15661"/>
                      </a:lnTo>
                      <a:lnTo>
                        <a:pt x="3191" y="15661"/>
                      </a:lnTo>
                      <a:lnTo>
                        <a:pt x="3362" y="15466"/>
                      </a:lnTo>
                      <a:lnTo>
                        <a:pt x="3484" y="15247"/>
                      </a:lnTo>
                      <a:lnTo>
                        <a:pt x="3557" y="15052"/>
                      </a:lnTo>
                      <a:lnTo>
                        <a:pt x="3605" y="14833"/>
                      </a:lnTo>
                      <a:lnTo>
                        <a:pt x="3679" y="14614"/>
                      </a:lnTo>
                      <a:lnTo>
                        <a:pt x="3752" y="14419"/>
                      </a:lnTo>
                      <a:lnTo>
                        <a:pt x="3849" y="14200"/>
                      </a:lnTo>
                      <a:lnTo>
                        <a:pt x="4019" y="14029"/>
                      </a:lnTo>
                      <a:lnTo>
                        <a:pt x="4019" y="14029"/>
                      </a:lnTo>
                      <a:lnTo>
                        <a:pt x="4287" y="13786"/>
                      </a:lnTo>
                      <a:lnTo>
                        <a:pt x="4531" y="13591"/>
                      </a:lnTo>
                      <a:lnTo>
                        <a:pt x="4750" y="13493"/>
                      </a:lnTo>
                      <a:lnTo>
                        <a:pt x="4945" y="13445"/>
                      </a:lnTo>
                      <a:lnTo>
                        <a:pt x="5140" y="13445"/>
                      </a:lnTo>
                      <a:lnTo>
                        <a:pt x="5310" y="13493"/>
                      </a:lnTo>
                      <a:lnTo>
                        <a:pt x="5481" y="13615"/>
                      </a:lnTo>
                      <a:lnTo>
                        <a:pt x="5651" y="13737"/>
                      </a:lnTo>
                      <a:lnTo>
                        <a:pt x="5822" y="13932"/>
                      </a:lnTo>
                      <a:lnTo>
                        <a:pt x="5992" y="14127"/>
                      </a:lnTo>
                      <a:lnTo>
                        <a:pt x="6358" y="14614"/>
                      </a:lnTo>
                      <a:lnTo>
                        <a:pt x="6796" y="15150"/>
                      </a:lnTo>
                      <a:lnTo>
                        <a:pt x="7039" y="15442"/>
                      </a:lnTo>
                      <a:lnTo>
                        <a:pt x="7307" y="15734"/>
                      </a:lnTo>
                      <a:lnTo>
                        <a:pt x="7307" y="15734"/>
                      </a:lnTo>
                      <a:lnTo>
                        <a:pt x="7454" y="15856"/>
                      </a:lnTo>
                      <a:lnTo>
                        <a:pt x="7648" y="15953"/>
                      </a:lnTo>
                      <a:lnTo>
                        <a:pt x="7819" y="16002"/>
                      </a:lnTo>
                      <a:lnTo>
                        <a:pt x="8014" y="16026"/>
                      </a:lnTo>
                      <a:lnTo>
                        <a:pt x="8014" y="16026"/>
                      </a:lnTo>
                      <a:lnTo>
                        <a:pt x="8111" y="16002"/>
                      </a:lnTo>
                      <a:lnTo>
                        <a:pt x="8257" y="15929"/>
                      </a:lnTo>
                      <a:lnTo>
                        <a:pt x="8720" y="15661"/>
                      </a:lnTo>
                      <a:lnTo>
                        <a:pt x="8988" y="15491"/>
                      </a:lnTo>
                      <a:lnTo>
                        <a:pt x="9280" y="15271"/>
                      </a:lnTo>
                      <a:lnTo>
                        <a:pt x="9597" y="15052"/>
                      </a:lnTo>
                      <a:lnTo>
                        <a:pt x="9889" y="14784"/>
                      </a:lnTo>
                      <a:lnTo>
                        <a:pt x="10157" y="14516"/>
                      </a:lnTo>
                      <a:lnTo>
                        <a:pt x="10400" y="14224"/>
                      </a:lnTo>
                      <a:lnTo>
                        <a:pt x="10595" y="13932"/>
                      </a:lnTo>
                      <a:lnTo>
                        <a:pt x="10668" y="13786"/>
                      </a:lnTo>
                      <a:lnTo>
                        <a:pt x="10717" y="13615"/>
                      </a:lnTo>
                      <a:lnTo>
                        <a:pt x="10766" y="13469"/>
                      </a:lnTo>
                      <a:lnTo>
                        <a:pt x="10790" y="13323"/>
                      </a:lnTo>
                      <a:lnTo>
                        <a:pt x="10790" y="13177"/>
                      </a:lnTo>
                      <a:lnTo>
                        <a:pt x="10766" y="13006"/>
                      </a:lnTo>
                      <a:lnTo>
                        <a:pt x="10717" y="12860"/>
                      </a:lnTo>
                      <a:lnTo>
                        <a:pt x="10644" y="12714"/>
                      </a:lnTo>
                      <a:lnTo>
                        <a:pt x="10547" y="12568"/>
                      </a:lnTo>
                      <a:lnTo>
                        <a:pt x="10425" y="12422"/>
                      </a:lnTo>
                      <a:lnTo>
                        <a:pt x="10425" y="12422"/>
                      </a:lnTo>
                      <a:lnTo>
                        <a:pt x="10230" y="12276"/>
                      </a:lnTo>
                      <a:lnTo>
                        <a:pt x="10035" y="12178"/>
                      </a:lnTo>
                      <a:lnTo>
                        <a:pt x="9840" y="12105"/>
                      </a:lnTo>
                      <a:lnTo>
                        <a:pt x="9621" y="12032"/>
                      </a:lnTo>
                      <a:lnTo>
                        <a:pt x="9402" y="11983"/>
                      </a:lnTo>
                      <a:lnTo>
                        <a:pt x="9183" y="11886"/>
                      </a:lnTo>
                      <a:lnTo>
                        <a:pt x="8988" y="11789"/>
                      </a:lnTo>
                      <a:lnTo>
                        <a:pt x="8793" y="11618"/>
                      </a:lnTo>
                      <a:lnTo>
                        <a:pt x="8793" y="11618"/>
                      </a:lnTo>
                      <a:lnTo>
                        <a:pt x="8623" y="11423"/>
                      </a:lnTo>
                      <a:lnTo>
                        <a:pt x="8525" y="11204"/>
                      </a:lnTo>
                      <a:lnTo>
                        <a:pt x="8452" y="10961"/>
                      </a:lnTo>
                      <a:lnTo>
                        <a:pt x="8428" y="10668"/>
                      </a:lnTo>
                      <a:lnTo>
                        <a:pt x="8428" y="10668"/>
                      </a:lnTo>
                      <a:lnTo>
                        <a:pt x="8452" y="10473"/>
                      </a:lnTo>
                      <a:lnTo>
                        <a:pt x="8476" y="10254"/>
                      </a:lnTo>
                      <a:lnTo>
                        <a:pt x="8549" y="10059"/>
                      </a:lnTo>
                      <a:lnTo>
                        <a:pt x="8623" y="9865"/>
                      </a:lnTo>
                      <a:lnTo>
                        <a:pt x="8720" y="9670"/>
                      </a:lnTo>
                      <a:lnTo>
                        <a:pt x="8842" y="9475"/>
                      </a:lnTo>
                      <a:lnTo>
                        <a:pt x="8988" y="9304"/>
                      </a:lnTo>
                      <a:lnTo>
                        <a:pt x="9134" y="9134"/>
                      </a:lnTo>
                      <a:lnTo>
                        <a:pt x="9134" y="9134"/>
                      </a:lnTo>
                      <a:lnTo>
                        <a:pt x="9304" y="8988"/>
                      </a:lnTo>
                      <a:lnTo>
                        <a:pt x="9475" y="8866"/>
                      </a:lnTo>
                      <a:lnTo>
                        <a:pt x="9645" y="8744"/>
                      </a:lnTo>
                      <a:lnTo>
                        <a:pt x="9840" y="8622"/>
                      </a:lnTo>
                      <a:lnTo>
                        <a:pt x="10035" y="8549"/>
                      </a:lnTo>
                      <a:lnTo>
                        <a:pt x="10254" y="8476"/>
                      </a:lnTo>
                      <a:lnTo>
                        <a:pt x="10474" y="8452"/>
                      </a:lnTo>
                      <a:lnTo>
                        <a:pt x="10668" y="8428"/>
                      </a:lnTo>
                      <a:lnTo>
                        <a:pt x="10668" y="8428"/>
                      </a:lnTo>
                      <a:lnTo>
                        <a:pt x="10936" y="8452"/>
                      </a:lnTo>
                      <a:lnTo>
                        <a:pt x="11180" y="8525"/>
                      </a:lnTo>
                      <a:lnTo>
                        <a:pt x="11423" y="8622"/>
                      </a:lnTo>
                      <a:lnTo>
                        <a:pt x="11618" y="8793"/>
                      </a:lnTo>
                      <a:lnTo>
                        <a:pt x="11618" y="8793"/>
                      </a:lnTo>
                      <a:lnTo>
                        <a:pt x="11789" y="8988"/>
                      </a:lnTo>
                      <a:lnTo>
                        <a:pt x="11910" y="9207"/>
                      </a:lnTo>
                      <a:lnTo>
                        <a:pt x="11984" y="9426"/>
                      </a:lnTo>
                      <a:lnTo>
                        <a:pt x="12057" y="9645"/>
                      </a:lnTo>
                      <a:lnTo>
                        <a:pt x="12105" y="9840"/>
                      </a:lnTo>
                      <a:lnTo>
                        <a:pt x="12178" y="10035"/>
                      </a:lnTo>
                      <a:lnTo>
                        <a:pt x="12276" y="10230"/>
                      </a:lnTo>
                      <a:lnTo>
                        <a:pt x="12422" y="10425"/>
                      </a:lnTo>
                      <a:lnTo>
                        <a:pt x="12422" y="10425"/>
                      </a:lnTo>
                      <a:lnTo>
                        <a:pt x="12568" y="10547"/>
                      </a:lnTo>
                      <a:lnTo>
                        <a:pt x="12714" y="10644"/>
                      </a:lnTo>
                      <a:lnTo>
                        <a:pt x="12860" y="10717"/>
                      </a:lnTo>
                      <a:lnTo>
                        <a:pt x="13006" y="10766"/>
                      </a:lnTo>
                      <a:lnTo>
                        <a:pt x="13177" y="10790"/>
                      </a:lnTo>
                      <a:lnTo>
                        <a:pt x="13323" y="10790"/>
                      </a:lnTo>
                      <a:lnTo>
                        <a:pt x="13469" y="10766"/>
                      </a:lnTo>
                      <a:lnTo>
                        <a:pt x="13615" y="10717"/>
                      </a:lnTo>
                      <a:lnTo>
                        <a:pt x="13786" y="10668"/>
                      </a:lnTo>
                      <a:lnTo>
                        <a:pt x="13932" y="10595"/>
                      </a:lnTo>
                      <a:lnTo>
                        <a:pt x="14224" y="10400"/>
                      </a:lnTo>
                      <a:lnTo>
                        <a:pt x="14516" y="10157"/>
                      </a:lnTo>
                      <a:lnTo>
                        <a:pt x="14784" y="9889"/>
                      </a:lnTo>
                      <a:lnTo>
                        <a:pt x="15052" y="9597"/>
                      </a:lnTo>
                      <a:lnTo>
                        <a:pt x="15271" y="9280"/>
                      </a:lnTo>
                      <a:lnTo>
                        <a:pt x="15491" y="8988"/>
                      </a:lnTo>
                      <a:lnTo>
                        <a:pt x="15661" y="8720"/>
                      </a:lnTo>
                      <a:lnTo>
                        <a:pt x="15929" y="8257"/>
                      </a:lnTo>
                      <a:lnTo>
                        <a:pt x="16002" y="8111"/>
                      </a:lnTo>
                      <a:lnTo>
                        <a:pt x="16026" y="8014"/>
                      </a:lnTo>
                      <a:lnTo>
                        <a:pt x="16026" y="8014"/>
                      </a:lnTo>
                      <a:lnTo>
                        <a:pt x="16002" y="7819"/>
                      </a:lnTo>
                      <a:lnTo>
                        <a:pt x="15953" y="7648"/>
                      </a:lnTo>
                      <a:lnTo>
                        <a:pt x="15856" y="7453"/>
                      </a:lnTo>
                      <a:lnTo>
                        <a:pt x="15734" y="7307"/>
                      </a:lnTo>
                      <a:lnTo>
                        <a:pt x="15734" y="7307"/>
                      </a:lnTo>
                      <a:lnTo>
                        <a:pt x="15442" y="7039"/>
                      </a:lnTo>
                      <a:lnTo>
                        <a:pt x="15150" y="6796"/>
                      </a:lnTo>
                      <a:lnTo>
                        <a:pt x="14614" y="6357"/>
                      </a:lnTo>
                      <a:lnTo>
                        <a:pt x="14127" y="5992"/>
                      </a:lnTo>
                      <a:lnTo>
                        <a:pt x="13932" y="5822"/>
                      </a:lnTo>
                      <a:lnTo>
                        <a:pt x="13737" y="5651"/>
                      </a:lnTo>
                      <a:lnTo>
                        <a:pt x="13615" y="5481"/>
                      </a:lnTo>
                      <a:lnTo>
                        <a:pt x="13494" y="5310"/>
                      </a:lnTo>
                      <a:lnTo>
                        <a:pt x="13445" y="5140"/>
                      </a:lnTo>
                      <a:lnTo>
                        <a:pt x="13445" y="4945"/>
                      </a:lnTo>
                      <a:lnTo>
                        <a:pt x="13494" y="4750"/>
                      </a:lnTo>
                      <a:lnTo>
                        <a:pt x="13591" y="4531"/>
                      </a:lnTo>
                      <a:lnTo>
                        <a:pt x="13761" y="4287"/>
                      </a:lnTo>
                      <a:lnTo>
                        <a:pt x="14029" y="4019"/>
                      </a:lnTo>
                      <a:lnTo>
                        <a:pt x="14029" y="4019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3779030" y="180463"/>
                  <a:ext cx="248746" cy="43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20508" fill="none" extrusionOk="0">
                      <a:moveTo>
                        <a:pt x="10547" y="1"/>
                      </a:moveTo>
                      <a:lnTo>
                        <a:pt x="1292" y="1"/>
                      </a:lnTo>
                      <a:lnTo>
                        <a:pt x="1292" y="1"/>
                      </a:lnTo>
                      <a:lnTo>
                        <a:pt x="1024" y="25"/>
                      </a:lnTo>
                      <a:lnTo>
                        <a:pt x="780" y="98"/>
                      </a:lnTo>
                      <a:lnTo>
                        <a:pt x="561" y="220"/>
                      </a:lnTo>
                      <a:lnTo>
                        <a:pt x="366" y="366"/>
                      </a:lnTo>
                      <a:lnTo>
                        <a:pt x="220" y="561"/>
                      </a:lnTo>
                      <a:lnTo>
                        <a:pt x="98" y="780"/>
                      </a:lnTo>
                      <a:lnTo>
                        <a:pt x="25" y="1024"/>
                      </a:lnTo>
                      <a:lnTo>
                        <a:pt x="1" y="1292"/>
                      </a:lnTo>
                      <a:lnTo>
                        <a:pt x="1" y="19217"/>
                      </a:lnTo>
                      <a:lnTo>
                        <a:pt x="1" y="19217"/>
                      </a:lnTo>
                      <a:lnTo>
                        <a:pt x="25" y="19485"/>
                      </a:lnTo>
                      <a:lnTo>
                        <a:pt x="98" y="19728"/>
                      </a:lnTo>
                      <a:lnTo>
                        <a:pt x="220" y="19948"/>
                      </a:lnTo>
                      <a:lnTo>
                        <a:pt x="366" y="20142"/>
                      </a:lnTo>
                      <a:lnTo>
                        <a:pt x="561" y="20289"/>
                      </a:lnTo>
                      <a:lnTo>
                        <a:pt x="780" y="20410"/>
                      </a:lnTo>
                      <a:lnTo>
                        <a:pt x="1024" y="20483"/>
                      </a:lnTo>
                      <a:lnTo>
                        <a:pt x="1292" y="20508"/>
                      </a:lnTo>
                      <a:lnTo>
                        <a:pt x="10547" y="20508"/>
                      </a:lnTo>
                      <a:lnTo>
                        <a:pt x="10547" y="20508"/>
                      </a:lnTo>
                      <a:lnTo>
                        <a:pt x="10814" y="20483"/>
                      </a:lnTo>
                      <a:lnTo>
                        <a:pt x="11058" y="20410"/>
                      </a:lnTo>
                      <a:lnTo>
                        <a:pt x="11277" y="20289"/>
                      </a:lnTo>
                      <a:lnTo>
                        <a:pt x="11472" y="20142"/>
                      </a:lnTo>
                      <a:lnTo>
                        <a:pt x="11618" y="19948"/>
                      </a:lnTo>
                      <a:lnTo>
                        <a:pt x="11740" y="19728"/>
                      </a:lnTo>
                      <a:lnTo>
                        <a:pt x="11813" y="19485"/>
                      </a:lnTo>
                      <a:lnTo>
                        <a:pt x="11837" y="19217"/>
                      </a:lnTo>
                      <a:lnTo>
                        <a:pt x="11837" y="1292"/>
                      </a:lnTo>
                      <a:lnTo>
                        <a:pt x="11837" y="1292"/>
                      </a:lnTo>
                      <a:lnTo>
                        <a:pt x="11813" y="1024"/>
                      </a:lnTo>
                      <a:lnTo>
                        <a:pt x="11740" y="780"/>
                      </a:lnTo>
                      <a:lnTo>
                        <a:pt x="11618" y="561"/>
                      </a:lnTo>
                      <a:lnTo>
                        <a:pt x="11472" y="366"/>
                      </a:lnTo>
                      <a:lnTo>
                        <a:pt x="11277" y="220"/>
                      </a:lnTo>
                      <a:lnTo>
                        <a:pt x="11058" y="98"/>
                      </a:lnTo>
                      <a:lnTo>
                        <a:pt x="10814" y="25"/>
                      </a:lnTo>
                      <a:lnTo>
                        <a:pt x="10547" y="1"/>
                      </a:lnTo>
                      <a:lnTo>
                        <a:pt x="10547" y="1"/>
                      </a:lnTo>
                      <a:close/>
                      <a:moveTo>
                        <a:pt x="5554" y="975"/>
                      </a:moveTo>
                      <a:lnTo>
                        <a:pt x="6284" y="975"/>
                      </a:lnTo>
                      <a:lnTo>
                        <a:pt x="6284" y="975"/>
                      </a:lnTo>
                      <a:lnTo>
                        <a:pt x="6406" y="999"/>
                      </a:lnTo>
                      <a:lnTo>
                        <a:pt x="6479" y="1073"/>
                      </a:lnTo>
                      <a:lnTo>
                        <a:pt x="6552" y="1146"/>
                      </a:lnTo>
                      <a:lnTo>
                        <a:pt x="6577" y="1267"/>
                      </a:lnTo>
                      <a:lnTo>
                        <a:pt x="6577" y="1267"/>
                      </a:lnTo>
                      <a:lnTo>
                        <a:pt x="6552" y="1365"/>
                      </a:lnTo>
                      <a:lnTo>
                        <a:pt x="6479" y="1462"/>
                      </a:lnTo>
                      <a:lnTo>
                        <a:pt x="6406" y="1511"/>
                      </a:lnTo>
                      <a:lnTo>
                        <a:pt x="6284" y="1535"/>
                      </a:lnTo>
                      <a:lnTo>
                        <a:pt x="5554" y="1535"/>
                      </a:lnTo>
                      <a:lnTo>
                        <a:pt x="5554" y="1535"/>
                      </a:lnTo>
                      <a:lnTo>
                        <a:pt x="5432" y="1511"/>
                      </a:lnTo>
                      <a:lnTo>
                        <a:pt x="5359" y="1462"/>
                      </a:lnTo>
                      <a:lnTo>
                        <a:pt x="5286" y="1365"/>
                      </a:lnTo>
                      <a:lnTo>
                        <a:pt x="5262" y="1267"/>
                      </a:lnTo>
                      <a:lnTo>
                        <a:pt x="5262" y="1267"/>
                      </a:lnTo>
                      <a:lnTo>
                        <a:pt x="5286" y="1146"/>
                      </a:lnTo>
                      <a:lnTo>
                        <a:pt x="5359" y="1073"/>
                      </a:lnTo>
                      <a:lnTo>
                        <a:pt x="5432" y="999"/>
                      </a:lnTo>
                      <a:lnTo>
                        <a:pt x="5554" y="975"/>
                      </a:lnTo>
                      <a:lnTo>
                        <a:pt x="5554" y="975"/>
                      </a:lnTo>
                      <a:close/>
                      <a:moveTo>
                        <a:pt x="5919" y="19436"/>
                      </a:moveTo>
                      <a:lnTo>
                        <a:pt x="5919" y="19436"/>
                      </a:lnTo>
                      <a:lnTo>
                        <a:pt x="5749" y="19412"/>
                      </a:lnTo>
                      <a:lnTo>
                        <a:pt x="5578" y="19363"/>
                      </a:lnTo>
                      <a:lnTo>
                        <a:pt x="5432" y="19290"/>
                      </a:lnTo>
                      <a:lnTo>
                        <a:pt x="5310" y="19193"/>
                      </a:lnTo>
                      <a:lnTo>
                        <a:pt x="5213" y="19071"/>
                      </a:lnTo>
                      <a:lnTo>
                        <a:pt x="5140" y="18925"/>
                      </a:lnTo>
                      <a:lnTo>
                        <a:pt x="5091" y="18754"/>
                      </a:lnTo>
                      <a:lnTo>
                        <a:pt x="5067" y="18584"/>
                      </a:lnTo>
                      <a:lnTo>
                        <a:pt x="5067" y="18584"/>
                      </a:lnTo>
                      <a:lnTo>
                        <a:pt x="5091" y="18413"/>
                      </a:lnTo>
                      <a:lnTo>
                        <a:pt x="5140" y="18243"/>
                      </a:lnTo>
                      <a:lnTo>
                        <a:pt x="5213" y="18097"/>
                      </a:lnTo>
                      <a:lnTo>
                        <a:pt x="5310" y="17975"/>
                      </a:lnTo>
                      <a:lnTo>
                        <a:pt x="5432" y="17877"/>
                      </a:lnTo>
                      <a:lnTo>
                        <a:pt x="5578" y="17804"/>
                      </a:lnTo>
                      <a:lnTo>
                        <a:pt x="5749" y="17756"/>
                      </a:lnTo>
                      <a:lnTo>
                        <a:pt x="5919" y="17731"/>
                      </a:lnTo>
                      <a:lnTo>
                        <a:pt x="5919" y="17731"/>
                      </a:lnTo>
                      <a:lnTo>
                        <a:pt x="6090" y="17756"/>
                      </a:lnTo>
                      <a:lnTo>
                        <a:pt x="6260" y="17804"/>
                      </a:lnTo>
                      <a:lnTo>
                        <a:pt x="6406" y="17877"/>
                      </a:lnTo>
                      <a:lnTo>
                        <a:pt x="6528" y="17975"/>
                      </a:lnTo>
                      <a:lnTo>
                        <a:pt x="6625" y="18097"/>
                      </a:lnTo>
                      <a:lnTo>
                        <a:pt x="6699" y="18243"/>
                      </a:lnTo>
                      <a:lnTo>
                        <a:pt x="6747" y="18413"/>
                      </a:lnTo>
                      <a:lnTo>
                        <a:pt x="6772" y="18584"/>
                      </a:lnTo>
                      <a:lnTo>
                        <a:pt x="6772" y="18584"/>
                      </a:lnTo>
                      <a:lnTo>
                        <a:pt x="6747" y="18754"/>
                      </a:lnTo>
                      <a:lnTo>
                        <a:pt x="6699" y="18925"/>
                      </a:lnTo>
                      <a:lnTo>
                        <a:pt x="6625" y="19071"/>
                      </a:lnTo>
                      <a:lnTo>
                        <a:pt x="6528" y="19193"/>
                      </a:lnTo>
                      <a:lnTo>
                        <a:pt x="6406" y="19290"/>
                      </a:lnTo>
                      <a:lnTo>
                        <a:pt x="6260" y="19363"/>
                      </a:lnTo>
                      <a:lnTo>
                        <a:pt x="6090" y="19412"/>
                      </a:lnTo>
                      <a:lnTo>
                        <a:pt x="5919" y="19436"/>
                      </a:lnTo>
                      <a:lnTo>
                        <a:pt x="5919" y="19436"/>
                      </a:lnTo>
                      <a:close/>
                      <a:moveTo>
                        <a:pt x="10547" y="16660"/>
                      </a:moveTo>
                      <a:lnTo>
                        <a:pt x="1292" y="16660"/>
                      </a:lnTo>
                      <a:lnTo>
                        <a:pt x="1292" y="2558"/>
                      </a:lnTo>
                      <a:lnTo>
                        <a:pt x="10547" y="2558"/>
                      </a:lnTo>
                      <a:lnTo>
                        <a:pt x="10547" y="1666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0" name="Google Shape;100;p2"/>
                <p:cNvGrpSpPr/>
                <p:nvPr/>
              </p:nvGrpSpPr>
              <p:grpSpPr>
                <a:xfrm>
                  <a:off x="2878564" y="220891"/>
                  <a:ext cx="342882" cy="350068"/>
                  <a:chOff x="3951850" y="2985350"/>
                  <a:chExt cx="407950" cy="416500"/>
                </a:xfrm>
              </p:grpSpPr>
              <p:sp>
                <p:nvSpPr>
                  <p:cNvPr id="101" name="Google Shape;101;p2"/>
                  <p:cNvSpPr/>
                  <p:nvPr/>
                </p:nvSpPr>
                <p:spPr>
                  <a:xfrm>
                    <a:off x="3951850" y="2985350"/>
                    <a:ext cx="314800" cy="3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2" h="12593" fill="none" extrusionOk="0">
                        <a:moveTo>
                          <a:pt x="6284" y="1"/>
                        </a:moveTo>
                        <a:lnTo>
                          <a:pt x="6284" y="1"/>
                        </a:lnTo>
                        <a:lnTo>
                          <a:pt x="5967" y="25"/>
                        </a:lnTo>
                        <a:lnTo>
                          <a:pt x="5651" y="49"/>
                        </a:lnTo>
                        <a:lnTo>
                          <a:pt x="5334" y="74"/>
                        </a:lnTo>
                        <a:lnTo>
                          <a:pt x="5017" y="147"/>
                        </a:lnTo>
                        <a:lnTo>
                          <a:pt x="4725" y="220"/>
                        </a:lnTo>
                        <a:lnTo>
                          <a:pt x="4433" y="293"/>
                        </a:lnTo>
                        <a:lnTo>
                          <a:pt x="4141" y="390"/>
                        </a:lnTo>
                        <a:lnTo>
                          <a:pt x="3848" y="512"/>
                        </a:lnTo>
                        <a:lnTo>
                          <a:pt x="3556" y="634"/>
                        </a:lnTo>
                        <a:lnTo>
                          <a:pt x="3288" y="780"/>
                        </a:lnTo>
                        <a:lnTo>
                          <a:pt x="3020" y="926"/>
                        </a:lnTo>
                        <a:lnTo>
                          <a:pt x="2777" y="1072"/>
                        </a:lnTo>
                        <a:lnTo>
                          <a:pt x="2290" y="1437"/>
                        </a:lnTo>
                        <a:lnTo>
                          <a:pt x="1851" y="1852"/>
                        </a:lnTo>
                        <a:lnTo>
                          <a:pt x="1437" y="2290"/>
                        </a:lnTo>
                        <a:lnTo>
                          <a:pt x="1072" y="2777"/>
                        </a:lnTo>
                        <a:lnTo>
                          <a:pt x="901" y="3045"/>
                        </a:lnTo>
                        <a:lnTo>
                          <a:pt x="755" y="3313"/>
                        </a:lnTo>
                        <a:lnTo>
                          <a:pt x="609" y="3581"/>
                        </a:lnTo>
                        <a:lnTo>
                          <a:pt x="487" y="3849"/>
                        </a:lnTo>
                        <a:lnTo>
                          <a:pt x="390" y="4141"/>
                        </a:lnTo>
                        <a:lnTo>
                          <a:pt x="292" y="4433"/>
                        </a:lnTo>
                        <a:lnTo>
                          <a:pt x="195" y="4725"/>
                        </a:lnTo>
                        <a:lnTo>
                          <a:pt x="122" y="5042"/>
                        </a:lnTo>
                        <a:lnTo>
                          <a:pt x="73" y="5334"/>
                        </a:lnTo>
                        <a:lnTo>
                          <a:pt x="25" y="5651"/>
                        </a:lnTo>
                        <a:lnTo>
                          <a:pt x="0" y="5968"/>
                        </a:lnTo>
                        <a:lnTo>
                          <a:pt x="0" y="6308"/>
                        </a:lnTo>
                        <a:lnTo>
                          <a:pt x="0" y="6308"/>
                        </a:lnTo>
                        <a:lnTo>
                          <a:pt x="0" y="6625"/>
                        </a:lnTo>
                        <a:lnTo>
                          <a:pt x="25" y="6942"/>
                        </a:lnTo>
                        <a:lnTo>
                          <a:pt x="73" y="7258"/>
                        </a:lnTo>
                        <a:lnTo>
                          <a:pt x="122" y="7575"/>
                        </a:lnTo>
                        <a:lnTo>
                          <a:pt x="195" y="7867"/>
                        </a:lnTo>
                        <a:lnTo>
                          <a:pt x="292" y="8184"/>
                        </a:lnTo>
                        <a:lnTo>
                          <a:pt x="390" y="8476"/>
                        </a:lnTo>
                        <a:lnTo>
                          <a:pt x="487" y="8744"/>
                        </a:lnTo>
                        <a:lnTo>
                          <a:pt x="609" y="9036"/>
                        </a:lnTo>
                        <a:lnTo>
                          <a:pt x="755" y="9304"/>
                        </a:lnTo>
                        <a:lnTo>
                          <a:pt x="901" y="9572"/>
                        </a:lnTo>
                        <a:lnTo>
                          <a:pt x="1072" y="9816"/>
                        </a:lnTo>
                        <a:lnTo>
                          <a:pt x="1437" y="10303"/>
                        </a:lnTo>
                        <a:lnTo>
                          <a:pt x="1851" y="10741"/>
                        </a:lnTo>
                        <a:lnTo>
                          <a:pt x="2290" y="11155"/>
                        </a:lnTo>
                        <a:lnTo>
                          <a:pt x="2777" y="11520"/>
                        </a:lnTo>
                        <a:lnTo>
                          <a:pt x="3020" y="11691"/>
                        </a:lnTo>
                        <a:lnTo>
                          <a:pt x="3288" y="11837"/>
                        </a:lnTo>
                        <a:lnTo>
                          <a:pt x="3556" y="11983"/>
                        </a:lnTo>
                        <a:lnTo>
                          <a:pt x="3848" y="12105"/>
                        </a:lnTo>
                        <a:lnTo>
                          <a:pt x="4141" y="12202"/>
                        </a:lnTo>
                        <a:lnTo>
                          <a:pt x="4433" y="12300"/>
                        </a:lnTo>
                        <a:lnTo>
                          <a:pt x="4725" y="12397"/>
                        </a:lnTo>
                        <a:lnTo>
                          <a:pt x="5017" y="12470"/>
                        </a:lnTo>
                        <a:lnTo>
                          <a:pt x="5334" y="12519"/>
                        </a:lnTo>
                        <a:lnTo>
                          <a:pt x="5651" y="12568"/>
                        </a:lnTo>
                        <a:lnTo>
                          <a:pt x="5967" y="12592"/>
                        </a:lnTo>
                        <a:lnTo>
                          <a:pt x="6284" y="12592"/>
                        </a:lnTo>
                        <a:lnTo>
                          <a:pt x="6284" y="12592"/>
                        </a:lnTo>
                        <a:lnTo>
                          <a:pt x="6625" y="12592"/>
                        </a:lnTo>
                        <a:lnTo>
                          <a:pt x="6941" y="12568"/>
                        </a:lnTo>
                        <a:lnTo>
                          <a:pt x="7258" y="12519"/>
                        </a:lnTo>
                        <a:lnTo>
                          <a:pt x="7550" y="12470"/>
                        </a:lnTo>
                        <a:lnTo>
                          <a:pt x="7867" y="12397"/>
                        </a:lnTo>
                        <a:lnTo>
                          <a:pt x="8159" y="12300"/>
                        </a:lnTo>
                        <a:lnTo>
                          <a:pt x="8451" y="12202"/>
                        </a:lnTo>
                        <a:lnTo>
                          <a:pt x="8744" y="12105"/>
                        </a:lnTo>
                        <a:lnTo>
                          <a:pt x="9012" y="11983"/>
                        </a:lnTo>
                        <a:lnTo>
                          <a:pt x="9279" y="11837"/>
                        </a:lnTo>
                        <a:lnTo>
                          <a:pt x="9547" y="11691"/>
                        </a:lnTo>
                        <a:lnTo>
                          <a:pt x="9815" y="11520"/>
                        </a:lnTo>
                        <a:lnTo>
                          <a:pt x="10302" y="11155"/>
                        </a:lnTo>
                        <a:lnTo>
                          <a:pt x="10741" y="10741"/>
                        </a:lnTo>
                        <a:lnTo>
                          <a:pt x="11155" y="10303"/>
                        </a:lnTo>
                        <a:lnTo>
                          <a:pt x="11520" y="9816"/>
                        </a:lnTo>
                        <a:lnTo>
                          <a:pt x="11666" y="9572"/>
                        </a:lnTo>
                        <a:lnTo>
                          <a:pt x="11812" y="9304"/>
                        </a:lnTo>
                        <a:lnTo>
                          <a:pt x="11958" y="9036"/>
                        </a:lnTo>
                        <a:lnTo>
                          <a:pt x="12080" y="8744"/>
                        </a:lnTo>
                        <a:lnTo>
                          <a:pt x="12202" y="8476"/>
                        </a:lnTo>
                        <a:lnTo>
                          <a:pt x="12299" y="8184"/>
                        </a:lnTo>
                        <a:lnTo>
                          <a:pt x="12397" y="7867"/>
                        </a:lnTo>
                        <a:lnTo>
                          <a:pt x="12446" y="7575"/>
                        </a:lnTo>
                        <a:lnTo>
                          <a:pt x="12519" y="7258"/>
                        </a:lnTo>
                        <a:lnTo>
                          <a:pt x="12543" y="6942"/>
                        </a:lnTo>
                        <a:lnTo>
                          <a:pt x="12567" y="6625"/>
                        </a:lnTo>
                        <a:lnTo>
                          <a:pt x="12592" y="6308"/>
                        </a:lnTo>
                        <a:lnTo>
                          <a:pt x="12592" y="6308"/>
                        </a:lnTo>
                        <a:lnTo>
                          <a:pt x="12567" y="5968"/>
                        </a:lnTo>
                        <a:lnTo>
                          <a:pt x="12543" y="5651"/>
                        </a:lnTo>
                        <a:lnTo>
                          <a:pt x="12519" y="5334"/>
                        </a:lnTo>
                        <a:lnTo>
                          <a:pt x="12446" y="5042"/>
                        </a:lnTo>
                        <a:lnTo>
                          <a:pt x="12397" y="4725"/>
                        </a:lnTo>
                        <a:lnTo>
                          <a:pt x="12299" y="4433"/>
                        </a:lnTo>
                        <a:lnTo>
                          <a:pt x="12202" y="4141"/>
                        </a:lnTo>
                        <a:lnTo>
                          <a:pt x="12080" y="3849"/>
                        </a:lnTo>
                        <a:lnTo>
                          <a:pt x="11958" y="3581"/>
                        </a:lnTo>
                        <a:lnTo>
                          <a:pt x="11812" y="3313"/>
                        </a:lnTo>
                        <a:lnTo>
                          <a:pt x="11666" y="3045"/>
                        </a:lnTo>
                        <a:lnTo>
                          <a:pt x="11520" y="2777"/>
                        </a:lnTo>
                        <a:lnTo>
                          <a:pt x="11155" y="2290"/>
                        </a:lnTo>
                        <a:lnTo>
                          <a:pt x="10741" y="1852"/>
                        </a:lnTo>
                        <a:lnTo>
                          <a:pt x="10302" y="1437"/>
                        </a:lnTo>
                        <a:lnTo>
                          <a:pt x="9815" y="1072"/>
                        </a:lnTo>
                        <a:lnTo>
                          <a:pt x="9547" y="926"/>
                        </a:lnTo>
                        <a:lnTo>
                          <a:pt x="9279" y="780"/>
                        </a:lnTo>
                        <a:lnTo>
                          <a:pt x="9012" y="634"/>
                        </a:lnTo>
                        <a:lnTo>
                          <a:pt x="8744" y="512"/>
                        </a:lnTo>
                        <a:lnTo>
                          <a:pt x="8451" y="390"/>
                        </a:lnTo>
                        <a:lnTo>
                          <a:pt x="8159" y="293"/>
                        </a:lnTo>
                        <a:lnTo>
                          <a:pt x="7867" y="220"/>
                        </a:lnTo>
                        <a:lnTo>
                          <a:pt x="7550" y="147"/>
                        </a:lnTo>
                        <a:lnTo>
                          <a:pt x="7258" y="74"/>
                        </a:lnTo>
                        <a:lnTo>
                          <a:pt x="6941" y="49"/>
                        </a:lnTo>
                        <a:lnTo>
                          <a:pt x="6625" y="25"/>
                        </a:lnTo>
                        <a:lnTo>
                          <a:pt x="6284" y="1"/>
                        </a:lnTo>
                        <a:lnTo>
                          <a:pt x="6284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3988375" y="3021875"/>
                    <a:ext cx="241750" cy="24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70" h="9670" fill="none" extrusionOk="0">
                        <a:moveTo>
                          <a:pt x="4823" y="1"/>
                        </a:moveTo>
                        <a:lnTo>
                          <a:pt x="4823" y="1"/>
                        </a:lnTo>
                        <a:lnTo>
                          <a:pt x="4336" y="25"/>
                        </a:lnTo>
                        <a:lnTo>
                          <a:pt x="3849" y="98"/>
                        </a:lnTo>
                        <a:lnTo>
                          <a:pt x="3386" y="220"/>
                        </a:lnTo>
                        <a:lnTo>
                          <a:pt x="2947" y="391"/>
                        </a:lnTo>
                        <a:lnTo>
                          <a:pt x="2533" y="585"/>
                        </a:lnTo>
                        <a:lnTo>
                          <a:pt x="2144" y="829"/>
                        </a:lnTo>
                        <a:lnTo>
                          <a:pt x="1754" y="1121"/>
                        </a:lnTo>
                        <a:lnTo>
                          <a:pt x="1413" y="1438"/>
                        </a:lnTo>
                        <a:lnTo>
                          <a:pt x="1096" y="1779"/>
                        </a:lnTo>
                        <a:lnTo>
                          <a:pt x="829" y="2144"/>
                        </a:lnTo>
                        <a:lnTo>
                          <a:pt x="585" y="2534"/>
                        </a:lnTo>
                        <a:lnTo>
                          <a:pt x="390" y="2972"/>
                        </a:lnTo>
                        <a:lnTo>
                          <a:pt x="220" y="3411"/>
                        </a:lnTo>
                        <a:lnTo>
                          <a:pt x="98" y="3873"/>
                        </a:lnTo>
                        <a:lnTo>
                          <a:pt x="25" y="4336"/>
                        </a:lnTo>
                        <a:lnTo>
                          <a:pt x="1" y="4847"/>
                        </a:lnTo>
                        <a:lnTo>
                          <a:pt x="1" y="4847"/>
                        </a:lnTo>
                        <a:lnTo>
                          <a:pt x="25" y="5335"/>
                        </a:lnTo>
                        <a:lnTo>
                          <a:pt x="98" y="5822"/>
                        </a:lnTo>
                        <a:lnTo>
                          <a:pt x="220" y="6284"/>
                        </a:lnTo>
                        <a:lnTo>
                          <a:pt x="390" y="6723"/>
                        </a:lnTo>
                        <a:lnTo>
                          <a:pt x="585" y="7137"/>
                        </a:lnTo>
                        <a:lnTo>
                          <a:pt x="829" y="7527"/>
                        </a:lnTo>
                        <a:lnTo>
                          <a:pt x="1096" y="7916"/>
                        </a:lnTo>
                        <a:lnTo>
                          <a:pt x="1413" y="8257"/>
                        </a:lnTo>
                        <a:lnTo>
                          <a:pt x="1754" y="8574"/>
                        </a:lnTo>
                        <a:lnTo>
                          <a:pt x="2144" y="8842"/>
                        </a:lnTo>
                        <a:lnTo>
                          <a:pt x="2533" y="9085"/>
                        </a:lnTo>
                        <a:lnTo>
                          <a:pt x="2947" y="9280"/>
                        </a:lnTo>
                        <a:lnTo>
                          <a:pt x="3386" y="9451"/>
                        </a:lnTo>
                        <a:lnTo>
                          <a:pt x="3849" y="9572"/>
                        </a:lnTo>
                        <a:lnTo>
                          <a:pt x="4336" y="9645"/>
                        </a:lnTo>
                        <a:lnTo>
                          <a:pt x="4823" y="9670"/>
                        </a:lnTo>
                        <a:lnTo>
                          <a:pt x="4823" y="9670"/>
                        </a:lnTo>
                        <a:lnTo>
                          <a:pt x="5334" y="9645"/>
                        </a:lnTo>
                        <a:lnTo>
                          <a:pt x="5797" y="9572"/>
                        </a:lnTo>
                        <a:lnTo>
                          <a:pt x="6260" y="9451"/>
                        </a:lnTo>
                        <a:lnTo>
                          <a:pt x="6698" y="9280"/>
                        </a:lnTo>
                        <a:lnTo>
                          <a:pt x="7136" y="9085"/>
                        </a:lnTo>
                        <a:lnTo>
                          <a:pt x="7526" y="8842"/>
                        </a:lnTo>
                        <a:lnTo>
                          <a:pt x="7892" y="8574"/>
                        </a:lnTo>
                        <a:lnTo>
                          <a:pt x="8232" y="8257"/>
                        </a:lnTo>
                        <a:lnTo>
                          <a:pt x="8549" y="7916"/>
                        </a:lnTo>
                        <a:lnTo>
                          <a:pt x="8841" y="7527"/>
                        </a:lnTo>
                        <a:lnTo>
                          <a:pt x="9085" y="7137"/>
                        </a:lnTo>
                        <a:lnTo>
                          <a:pt x="9280" y="6723"/>
                        </a:lnTo>
                        <a:lnTo>
                          <a:pt x="9450" y="6284"/>
                        </a:lnTo>
                        <a:lnTo>
                          <a:pt x="9572" y="5822"/>
                        </a:lnTo>
                        <a:lnTo>
                          <a:pt x="9645" y="5335"/>
                        </a:lnTo>
                        <a:lnTo>
                          <a:pt x="9669" y="4847"/>
                        </a:lnTo>
                        <a:lnTo>
                          <a:pt x="9669" y="4847"/>
                        </a:lnTo>
                        <a:lnTo>
                          <a:pt x="9645" y="4336"/>
                        </a:lnTo>
                        <a:lnTo>
                          <a:pt x="9572" y="3873"/>
                        </a:lnTo>
                        <a:lnTo>
                          <a:pt x="9450" y="3411"/>
                        </a:lnTo>
                        <a:lnTo>
                          <a:pt x="9280" y="2972"/>
                        </a:lnTo>
                        <a:lnTo>
                          <a:pt x="9085" y="2534"/>
                        </a:lnTo>
                        <a:lnTo>
                          <a:pt x="8841" y="2144"/>
                        </a:lnTo>
                        <a:lnTo>
                          <a:pt x="8549" y="1779"/>
                        </a:lnTo>
                        <a:lnTo>
                          <a:pt x="8232" y="1438"/>
                        </a:lnTo>
                        <a:lnTo>
                          <a:pt x="7892" y="1121"/>
                        </a:lnTo>
                        <a:lnTo>
                          <a:pt x="7526" y="829"/>
                        </a:lnTo>
                        <a:lnTo>
                          <a:pt x="7136" y="585"/>
                        </a:lnTo>
                        <a:lnTo>
                          <a:pt x="6698" y="391"/>
                        </a:lnTo>
                        <a:lnTo>
                          <a:pt x="6260" y="220"/>
                        </a:lnTo>
                        <a:lnTo>
                          <a:pt x="5797" y="98"/>
                        </a:lnTo>
                        <a:lnTo>
                          <a:pt x="5334" y="25"/>
                        </a:lnTo>
                        <a:lnTo>
                          <a:pt x="4823" y="1"/>
                        </a:lnTo>
                        <a:lnTo>
                          <a:pt x="4823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4024300" y="3058425"/>
                    <a:ext cx="84650" cy="8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6" h="3386" fill="none" extrusionOk="0">
                        <a:moveTo>
                          <a:pt x="0" y="3385"/>
                        </a:moveTo>
                        <a:lnTo>
                          <a:pt x="0" y="3385"/>
                        </a:lnTo>
                        <a:lnTo>
                          <a:pt x="25" y="3020"/>
                        </a:lnTo>
                        <a:lnTo>
                          <a:pt x="74" y="2704"/>
                        </a:lnTo>
                        <a:lnTo>
                          <a:pt x="147" y="2363"/>
                        </a:lnTo>
                        <a:lnTo>
                          <a:pt x="268" y="2070"/>
                        </a:lnTo>
                        <a:lnTo>
                          <a:pt x="414" y="1754"/>
                        </a:lnTo>
                        <a:lnTo>
                          <a:pt x="585" y="1486"/>
                        </a:lnTo>
                        <a:lnTo>
                          <a:pt x="780" y="1218"/>
                        </a:lnTo>
                        <a:lnTo>
                          <a:pt x="999" y="974"/>
                        </a:lnTo>
                        <a:lnTo>
                          <a:pt x="1243" y="755"/>
                        </a:lnTo>
                        <a:lnTo>
                          <a:pt x="1510" y="560"/>
                        </a:lnTo>
                        <a:lnTo>
                          <a:pt x="1778" y="390"/>
                        </a:lnTo>
                        <a:lnTo>
                          <a:pt x="2071" y="244"/>
                        </a:lnTo>
                        <a:lnTo>
                          <a:pt x="2387" y="146"/>
                        </a:lnTo>
                        <a:lnTo>
                          <a:pt x="2704" y="49"/>
                        </a:lnTo>
                        <a:lnTo>
                          <a:pt x="3045" y="0"/>
                        </a:lnTo>
                        <a:lnTo>
                          <a:pt x="3386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4205750" y="3248375"/>
                    <a:ext cx="154050" cy="153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2" h="6139" fill="none" extrusionOk="0">
                        <a:moveTo>
                          <a:pt x="0" y="1024"/>
                        </a:moveTo>
                        <a:lnTo>
                          <a:pt x="4969" y="5992"/>
                        </a:lnTo>
                        <a:lnTo>
                          <a:pt x="4969" y="5992"/>
                        </a:lnTo>
                        <a:lnTo>
                          <a:pt x="5042" y="6041"/>
                        </a:lnTo>
                        <a:lnTo>
                          <a:pt x="5115" y="6090"/>
                        </a:lnTo>
                        <a:lnTo>
                          <a:pt x="5212" y="6114"/>
                        </a:lnTo>
                        <a:lnTo>
                          <a:pt x="5310" y="6138"/>
                        </a:lnTo>
                        <a:lnTo>
                          <a:pt x="5407" y="6114"/>
                        </a:lnTo>
                        <a:lnTo>
                          <a:pt x="5480" y="6090"/>
                        </a:lnTo>
                        <a:lnTo>
                          <a:pt x="5577" y="6041"/>
                        </a:lnTo>
                        <a:lnTo>
                          <a:pt x="5651" y="5992"/>
                        </a:lnTo>
                        <a:lnTo>
                          <a:pt x="6016" y="5627"/>
                        </a:lnTo>
                        <a:lnTo>
                          <a:pt x="6016" y="5627"/>
                        </a:lnTo>
                        <a:lnTo>
                          <a:pt x="6089" y="5554"/>
                        </a:lnTo>
                        <a:lnTo>
                          <a:pt x="6138" y="5456"/>
                        </a:lnTo>
                        <a:lnTo>
                          <a:pt x="6162" y="5359"/>
                        </a:lnTo>
                        <a:lnTo>
                          <a:pt x="6162" y="5286"/>
                        </a:lnTo>
                        <a:lnTo>
                          <a:pt x="6162" y="5188"/>
                        </a:lnTo>
                        <a:lnTo>
                          <a:pt x="6138" y="5091"/>
                        </a:lnTo>
                        <a:lnTo>
                          <a:pt x="6089" y="5018"/>
                        </a:lnTo>
                        <a:lnTo>
                          <a:pt x="6016" y="4921"/>
                        </a:lnTo>
                        <a:lnTo>
                          <a:pt x="107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5" name="Google Shape;105;p2"/>
              <p:cNvGrpSpPr/>
              <p:nvPr/>
            </p:nvGrpSpPr>
            <p:grpSpPr>
              <a:xfrm>
                <a:off x="647546" y="814472"/>
                <a:ext cx="3920223" cy="376691"/>
                <a:chOff x="151026" y="1029895"/>
                <a:chExt cx="3920223" cy="376691"/>
              </a:xfrm>
            </p:grpSpPr>
            <p:sp>
              <p:nvSpPr>
                <p:cNvPr id="106" name="Google Shape;106;p2"/>
                <p:cNvSpPr/>
                <p:nvPr/>
              </p:nvSpPr>
              <p:spPr>
                <a:xfrm>
                  <a:off x="1057375" y="1063683"/>
                  <a:ext cx="339835" cy="309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7" name="Google Shape;107;p2"/>
                <p:cNvGrpSpPr/>
                <p:nvPr/>
              </p:nvGrpSpPr>
              <p:grpSpPr>
                <a:xfrm>
                  <a:off x="151026" y="1086198"/>
                  <a:ext cx="391001" cy="264085"/>
                  <a:chOff x="564675" y="1700625"/>
                  <a:chExt cx="465200" cy="314200"/>
                </a:xfrm>
              </p:grpSpPr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" name="Google Shape;111;p2"/>
                <p:cNvGrpSpPr/>
                <p:nvPr/>
              </p:nvGrpSpPr>
              <p:grpSpPr>
                <a:xfrm>
                  <a:off x="1912559" y="1029895"/>
                  <a:ext cx="359272" cy="376691"/>
                  <a:chOff x="5961125" y="1623900"/>
                  <a:chExt cx="427450" cy="448175"/>
                </a:xfrm>
              </p:grpSpPr>
              <p:sp>
                <p:nvSpPr>
                  <p:cNvPr id="112" name="Google Shape;112;p2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2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2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2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9" name="Google Shape;119;p2"/>
                <p:cNvGrpSpPr/>
                <p:nvPr/>
              </p:nvGrpSpPr>
              <p:grpSpPr>
                <a:xfrm>
                  <a:off x="2787179" y="1056518"/>
                  <a:ext cx="435022" cy="323445"/>
                  <a:chOff x="5247525" y="3007275"/>
                  <a:chExt cx="517575" cy="384825"/>
                </a:xfrm>
              </p:grpSpPr>
              <p:sp>
                <p:nvSpPr>
                  <p:cNvPr id="120" name="Google Shape;120;p2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2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2" name="Google Shape;122;p2"/>
                <p:cNvGrpSpPr/>
                <p:nvPr/>
              </p:nvGrpSpPr>
              <p:grpSpPr>
                <a:xfrm>
                  <a:off x="3737550" y="1053702"/>
                  <a:ext cx="333700" cy="329077"/>
                  <a:chOff x="3292425" y="3664250"/>
                  <a:chExt cx="397025" cy="391525"/>
                </a:xfrm>
              </p:grpSpPr>
              <p:sp>
                <p:nvSpPr>
                  <p:cNvPr id="123" name="Google Shape;123;p2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2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Google Shape;126;p2"/>
              <p:cNvGrpSpPr/>
              <p:nvPr/>
            </p:nvGrpSpPr>
            <p:grpSpPr>
              <a:xfrm>
                <a:off x="1047115" y="1470448"/>
                <a:ext cx="3894631" cy="342399"/>
                <a:chOff x="176104" y="1851448"/>
                <a:chExt cx="3894631" cy="342399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2023106" y="1859895"/>
                  <a:ext cx="345971" cy="325505"/>
                  <a:chOff x="5972700" y="2330200"/>
                  <a:chExt cx="411625" cy="387275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0" name="Google Shape;130;p2"/>
                <p:cNvGrpSpPr/>
                <p:nvPr/>
              </p:nvGrpSpPr>
              <p:grpSpPr>
                <a:xfrm>
                  <a:off x="1093458" y="1865779"/>
                  <a:ext cx="353136" cy="313738"/>
                  <a:chOff x="5292575" y="3681900"/>
                  <a:chExt cx="420150" cy="373275"/>
                </a:xfrm>
              </p:grpSpPr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2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2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2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2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2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37;p2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8" name="Google Shape;138;p2"/>
                <p:cNvSpPr/>
                <p:nvPr/>
              </p:nvSpPr>
              <p:spPr>
                <a:xfrm>
                  <a:off x="176104" y="1852215"/>
                  <a:ext cx="340844" cy="340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9" name="Google Shape;139;p2"/>
                <p:cNvGrpSpPr/>
                <p:nvPr/>
              </p:nvGrpSpPr>
              <p:grpSpPr>
                <a:xfrm>
                  <a:off x="3738065" y="1856313"/>
                  <a:ext cx="332670" cy="332670"/>
                  <a:chOff x="6649150" y="309350"/>
                  <a:chExt cx="395800" cy="395800"/>
                </a:xfrm>
              </p:grpSpPr>
              <p:sp>
                <p:nvSpPr>
                  <p:cNvPr id="140" name="Google Shape;140;p2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145;p2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146;p2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147;p2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48;p2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149;p2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150;p2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51;p2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152;p2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2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2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2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2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2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2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" name="Google Shape;163;p2"/>
                <p:cNvGrpSpPr/>
                <p:nvPr/>
              </p:nvGrpSpPr>
              <p:grpSpPr>
                <a:xfrm>
                  <a:off x="2945587" y="1851448"/>
                  <a:ext cx="215966" cy="342399"/>
                  <a:chOff x="6718575" y="2318625"/>
                  <a:chExt cx="256950" cy="407375"/>
                </a:xfrm>
              </p:grpSpPr>
              <p:sp>
                <p:nvSpPr>
                  <p:cNvPr id="164" name="Google Shape;164;p2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2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2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2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2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2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2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2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2" name="Google Shape;172;p2"/>
            <p:cNvGrpSpPr/>
            <p:nvPr/>
          </p:nvGrpSpPr>
          <p:grpSpPr>
            <a:xfrm>
              <a:off x="8252286" y="186861"/>
              <a:ext cx="342882" cy="418128"/>
              <a:chOff x="596350" y="929175"/>
              <a:chExt cx="407950" cy="497475"/>
            </a:xfrm>
          </p:grpSpPr>
          <p:sp>
            <p:nvSpPr>
              <p:cNvPr id="173" name="Google Shape;173;p2"/>
              <p:cNvSpPr/>
              <p:nvPr/>
            </p:nvSpPr>
            <p:spPr>
              <a:xfrm>
                <a:off x="596350" y="953550"/>
                <a:ext cx="387250" cy="473100"/>
              </a:xfrm>
              <a:custGeom>
                <a:avLst/>
                <a:gdLst/>
                <a:ahLst/>
                <a:cxnLst/>
                <a:rect l="l" t="t" r="r" b="b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6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8" y="18534"/>
                    </a:lnTo>
                    <a:lnTo>
                      <a:pt x="15052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3" y="18900"/>
                    </a:lnTo>
                    <a:lnTo>
                      <a:pt x="682" y="18802"/>
                    </a:lnTo>
                    <a:lnTo>
                      <a:pt x="512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8" y="18169"/>
                    </a:lnTo>
                    <a:lnTo>
                      <a:pt x="25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5" y="706"/>
                    </a:lnTo>
                    <a:lnTo>
                      <a:pt x="98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626775" y="929175"/>
                <a:ext cx="377525" cy="462775"/>
              </a:xfrm>
              <a:custGeom>
                <a:avLst/>
                <a:gdLst/>
                <a:ahLst/>
                <a:cxnLst/>
                <a:rect l="l" t="t" r="r" b="b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7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2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688900" y="1256150"/>
                <a:ext cx="133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688900" y="12013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688900" y="11459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688900" y="1090525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920250" y="929175"/>
                <a:ext cx="840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" name="Google Shape;180;p2"/>
            <p:cNvSpPr/>
            <p:nvPr/>
          </p:nvSpPr>
          <p:spPr>
            <a:xfrm>
              <a:off x="9152752" y="221406"/>
              <a:ext cx="351077" cy="349039"/>
            </a:xfrm>
            <a:custGeom>
              <a:avLst/>
              <a:gdLst/>
              <a:ahLst/>
              <a:cxnLst/>
              <a:rect l="l" t="t" r="r" b="b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2"/>
            <p:cNvGrpSpPr/>
            <p:nvPr/>
          </p:nvGrpSpPr>
          <p:grpSpPr>
            <a:xfrm>
              <a:off x="8724745" y="870775"/>
              <a:ext cx="391001" cy="264085"/>
              <a:chOff x="564675" y="1700625"/>
              <a:chExt cx="465200" cy="314200"/>
            </a:xfrm>
          </p:grpSpPr>
          <p:sp>
            <p:nvSpPr>
              <p:cNvPr id="182" name="Google Shape;182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" name="Google Shape;185;p2"/>
            <p:cNvSpPr/>
            <p:nvPr/>
          </p:nvSpPr>
          <p:spPr>
            <a:xfrm>
              <a:off x="9124315" y="1471215"/>
              <a:ext cx="340844" cy="340865"/>
            </a:xfrm>
            <a:custGeom>
              <a:avLst/>
              <a:gdLst/>
              <a:ahLst/>
              <a:cxnLst/>
              <a:rect l="l" t="t" r="r" b="b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"/>
          <p:cNvGrpSpPr/>
          <p:nvPr/>
        </p:nvGrpSpPr>
        <p:grpSpPr>
          <a:xfrm>
            <a:off x="-190654" y="240611"/>
            <a:ext cx="9618284" cy="2176458"/>
            <a:chOff x="-114454" y="180463"/>
            <a:chExt cx="9618284" cy="1632384"/>
          </a:xfrm>
        </p:grpSpPr>
        <p:sp>
          <p:nvSpPr>
            <p:cNvPr id="188" name="Google Shape;188;p3"/>
            <p:cNvSpPr/>
            <p:nvPr/>
          </p:nvSpPr>
          <p:spPr>
            <a:xfrm>
              <a:off x="313552" y="221406"/>
              <a:ext cx="351077" cy="349039"/>
            </a:xfrm>
            <a:custGeom>
              <a:avLst/>
              <a:gdLst/>
              <a:ahLst/>
              <a:cxnLst/>
              <a:rect l="l" t="t" r="r" b="b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222213" y="227541"/>
              <a:ext cx="336767" cy="336767"/>
            </a:xfrm>
            <a:custGeom>
              <a:avLst/>
              <a:gdLst/>
              <a:ahLst/>
              <a:cxnLst/>
              <a:rect l="l" t="t" r="r" b="b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017030" y="180463"/>
              <a:ext cx="248746" cy="430924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3"/>
            <p:cNvGrpSpPr/>
            <p:nvPr/>
          </p:nvGrpSpPr>
          <p:grpSpPr>
            <a:xfrm>
              <a:off x="2116564" y="220891"/>
              <a:ext cx="342882" cy="350068"/>
              <a:chOff x="3951850" y="2985350"/>
              <a:chExt cx="407950" cy="416500"/>
            </a:xfrm>
          </p:grpSpPr>
          <p:sp>
            <p:nvSpPr>
              <p:cNvPr id="192" name="Google Shape;192;p3"/>
              <p:cNvSpPr/>
              <p:nvPr/>
            </p:nvSpPr>
            <p:spPr>
              <a:xfrm>
                <a:off x="3951850" y="2985350"/>
                <a:ext cx="314800" cy="314825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12593" fill="none" extrusionOk="0">
                    <a:moveTo>
                      <a:pt x="6284" y="1"/>
                    </a:moveTo>
                    <a:lnTo>
                      <a:pt x="6284" y="1"/>
                    </a:lnTo>
                    <a:lnTo>
                      <a:pt x="5967" y="25"/>
                    </a:lnTo>
                    <a:lnTo>
                      <a:pt x="5651" y="49"/>
                    </a:lnTo>
                    <a:lnTo>
                      <a:pt x="5334" y="74"/>
                    </a:lnTo>
                    <a:lnTo>
                      <a:pt x="5017" y="147"/>
                    </a:lnTo>
                    <a:lnTo>
                      <a:pt x="4725" y="220"/>
                    </a:lnTo>
                    <a:lnTo>
                      <a:pt x="4433" y="293"/>
                    </a:lnTo>
                    <a:lnTo>
                      <a:pt x="4141" y="390"/>
                    </a:lnTo>
                    <a:lnTo>
                      <a:pt x="3848" y="512"/>
                    </a:lnTo>
                    <a:lnTo>
                      <a:pt x="3556" y="634"/>
                    </a:lnTo>
                    <a:lnTo>
                      <a:pt x="3288" y="780"/>
                    </a:lnTo>
                    <a:lnTo>
                      <a:pt x="3020" y="926"/>
                    </a:lnTo>
                    <a:lnTo>
                      <a:pt x="2777" y="1072"/>
                    </a:lnTo>
                    <a:lnTo>
                      <a:pt x="2290" y="1437"/>
                    </a:lnTo>
                    <a:lnTo>
                      <a:pt x="1851" y="1852"/>
                    </a:lnTo>
                    <a:lnTo>
                      <a:pt x="1437" y="2290"/>
                    </a:lnTo>
                    <a:lnTo>
                      <a:pt x="1072" y="2777"/>
                    </a:lnTo>
                    <a:lnTo>
                      <a:pt x="901" y="3045"/>
                    </a:lnTo>
                    <a:lnTo>
                      <a:pt x="755" y="3313"/>
                    </a:lnTo>
                    <a:lnTo>
                      <a:pt x="609" y="3581"/>
                    </a:lnTo>
                    <a:lnTo>
                      <a:pt x="487" y="3849"/>
                    </a:lnTo>
                    <a:lnTo>
                      <a:pt x="390" y="4141"/>
                    </a:lnTo>
                    <a:lnTo>
                      <a:pt x="292" y="4433"/>
                    </a:lnTo>
                    <a:lnTo>
                      <a:pt x="195" y="4725"/>
                    </a:lnTo>
                    <a:lnTo>
                      <a:pt x="122" y="5042"/>
                    </a:lnTo>
                    <a:lnTo>
                      <a:pt x="73" y="5334"/>
                    </a:lnTo>
                    <a:lnTo>
                      <a:pt x="25" y="5651"/>
                    </a:lnTo>
                    <a:lnTo>
                      <a:pt x="0" y="5968"/>
                    </a:lnTo>
                    <a:lnTo>
                      <a:pt x="0" y="6308"/>
                    </a:lnTo>
                    <a:lnTo>
                      <a:pt x="0" y="6308"/>
                    </a:lnTo>
                    <a:lnTo>
                      <a:pt x="0" y="6625"/>
                    </a:lnTo>
                    <a:lnTo>
                      <a:pt x="25" y="6942"/>
                    </a:lnTo>
                    <a:lnTo>
                      <a:pt x="73" y="7258"/>
                    </a:lnTo>
                    <a:lnTo>
                      <a:pt x="122" y="7575"/>
                    </a:lnTo>
                    <a:lnTo>
                      <a:pt x="195" y="7867"/>
                    </a:lnTo>
                    <a:lnTo>
                      <a:pt x="292" y="8184"/>
                    </a:lnTo>
                    <a:lnTo>
                      <a:pt x="390" y="8476"/>
                    </a:lnTo>
                    <a:lnTo>
                      <a:pt x="487" y="8744"/>
                    </a:lnTo>
                    <a:lnTo>
                      <a:pt x="609" y="9036"/>
                    </a:lnTo>
                    <a:lnTo>
                      <a:pt x="755" y="9304"/>
                    </a:lnTo>
                    <a:lnTo>
                      <a:pt x="901" y="9572"/>
                    </a:lnTo>
                    <a:lnTo>
                      <a:pt x="1072" y="9816"/>
                    </a:lnTo>
                    <a:lnTo>
                      <a:pt x="1437" y="10303"/>
                    </a:lnTo>
                    <a:lnTo>
                      <a:pt x="1851" y="10741"/>
                    </a:lnTo>
                    <a:lnTo>
                      <a:pt x="2290" y="11155"/>
                    </a:lnTo>
                    <a:lnTo>
                      <a:pt x="2777" y="11520"/>
                    </a:lnTo>
                    <a:lnTo>
                      <a:pt x="3020" y="11691"/>
                    </a:lnTo>
                    <a:lnTo>
                      <a:pt x="3288" y="11837"/>
                    </a:lnTo>
                    <a:lnTo>
                      <a:pt x="3556" y="11983"/>
                    </a:lnTo>
                    <a:lnTo>
                      <a:pt x="3848" y="12105"/>
                    </a:lnTo>
                    <a:lnTo>
                      <a:pt x="4141" y="12202"/>
                    </a:lnTo>
                    <a:lnTo>
                      <a:pt x="4433" y="12300"/>
                    </a:lnTo>
                    <a:lnTo>
                      <a:pt x="4725" y="12397"/>
                    </a:lnTo>
                    <a:lnTo>
                      <a:pt x="5017" y="12470"/>
                    </a:lnTo>
                    <a:lnTo>
                      <a:pt x="5334" y="12519"/>
                    </a:lnTo>
                    <a:lnTo>
                      <a:pt x="5651" y="12568"/>
                    </a:lnTo>
                    <a:lnTo>
                      <a:pt x="5967" y="12592"/>
                    </a:lnTo>
                    <a:lnTo>
                      <a:pt x="6284" y="12592"/>
                    </a:lnTo>
                    <a:lnTo>
                      <a:pt x="6284" y="12592"/>
                    </a:lnTo>
                    <a:lnTo>
                      <a:pt x="6625" y="12592"/>
                    </a:lnTo>
                    <a:lnTo>
                      <a:pt x="6941" y="12568"/>
                    </a:lnTo>
                    <a:lnTo>
                      <a:pt x="7258" y="12519"/>
                    </a:lnTo>
                    <a:lnTo>
                      <a:pt x="7550" y="12470"/>
                    </a:lnTo>
                    <a:lnTo>
                      <a:pt x="7867" y="12397"/>
                    </a:lnTo>
                    <a:lnTo>
                      <a:pt x="8159" y="12300"/>
                    </a:lnTo>
                    <a:lnTo>
                      <a:pt x="8451" y="12202"/>
                    </a:lnTo>
                    <a:lnTo>
                      <a:pt x="8744" y="12105"/>
                    </a:lnTo>
                    <a:lnTo>
                      <a:pt x="9012" y="11983"/>
                    </a:lnTo>
                    <a:lnTo>
                      <a:pt x="9279" y="11837"/>
                    </a:lnTo>
                    <a:lnTo>
                      <a:pt x="9547" y="11691"/>
                    </a:lnTo>
                    <a:lnTo>
                      <a:pt x="9815" y="11520"/>
                    </a:lnTo>
                    <a:lnTo>
                      <a:pt x="10302" y="11155"/>
                    </a:lnTo>
                    <a:lnTo>
                      <a:pt x="10741" y="10741"/>
                    </a:lnTo>
                    <a:lnTo>
                      <a:pt x="11155" y="10303"/>
                    </a:lnTo>
                    <a:lnTo>
                      <a:pt x="11520" y="9816"/>
                    </a:lnTo>
                    <a:lnTo>
                      <a:pt x="11666" y="9572"/>
                    </a:lnTo>
                    <a:lnTo>
                      <a:pt x="11812" y="9304"/>
                    </a:lnTo>
                    <a:lnTo>
                      <a:pt x="11958" y="9036"/>
                    </a:lnTo>
                    <a:lnTo>
                      <a:pt x="12080" y="8744"/>
                    </a:lnTo>
                    <a:lnTo>
                      <a:pt x="12202" y="8476"/>
                    </a:lnTo>
                    <a:lnTo>
                      <a:pt x="12299" y="8184"/>
                    </a:lnTo>
                    <a:lnTo>
                      <a:pt x="12397" y="7867"/>
                    </a:lnTo>
                    <a:lnTo>
                      <a:pt x="12446" y="7575"/>
                    </a:lnTo>
                    <a:lnTo>
                      <a:pt x="12519" y="7258"/>
                    </a:lnTo>
                    <a:lnTo>
                      <a:pt x="12543" y="6942"/>
                    </a:lnTo>
                    <a:lnTo>
                      <a:pt x="12567" y="6625"/>
                    </a:lnTo>
                    <a:lnTo>
                      <a:pt x="12592" y="6308"/>
                    </a:lnTo>
                    <a:lnTo>
                      <a:pt x="12592" y="6308"/>
                    </a:lnTo>
                    <a:lnTo>
                      <a:pt x="12567" y="5968"/>
                    </a:lnTo>
                    <a:lnTo>
                      <a:pt x="12543" y="5651"/>
                    </a:lnTo>
                    <a:lnTo>
                      <a:pt x="12519" y="5334"/>
                    </a:lnTo>
                    <a:lnTo>
                      <a:pt x="12446" y="5042"/>
                    </a:lnTo>
                    <a:lnTo>
                      <a:pt x="12397" y="4725"/>
                    </a:lnTo>
                    <a:lnTo>
                      <a:pt x="12299" y="4433"/>
                    </a:lnTo>
                    <a:lnTo>
                      <a:pt x="12202" y="4141"/>
                    </a:lnTo>
                    <a:lnTo>
                      <a:pt x="12080" y="3849"/>
                    </a:lnTo>
                    <a:lnTo>
                      <a:pt x="11958" y="3581"/>
                    </a:lnTo>
                    <a:lnTo>
                      <a:pt x="11812" y="3313"/>
                    </a:lnTo>
                    <a:lnTo>
                      <a:pt x="11666" y="3045"/>
                    </a:lnTo>
                    <a:lnTo>
                      <a:pt x="11520" y="2777"/>
                    </a:lnTo>
                    <a:lnTo>
                      <a:pt x="11155" y="2290"/>
                    </a:lnTo>
                    <a:lnTo>
                      <a:pt x="10741" y="1852"/>
                    </a:lnTo>
                    <a:lnTo>
                      <a:pt x="10302" y="1437"/>
                    </a:lnTo>
                    <a:lnTo>
                      <a:pt x="9815" y="1072"/>
                    </a:lnTo>
                    <a:lnTo>
                      <a:pt x="9547" y="926"/>
                    </a:lnTo>
                    <a:lnTo>
                      <a:pt x="9279" y="780"/>
                    </a:lnTo>
                    <a:lnTo>
                      <a:pt x="9012" y="634"/>
                    </a:lnTo>
                    <a:lnTo>
                      <a:pt x="8744" y="512"/>
                    </a:lnTo>
                    <a:lnTo>
                      <a:pt x="8451" y="390"/>
                    </a:lnTo>
                    <a:lnTo>
                      <a:pt x="8159" y="293"/>
                    </a:lnTo>
                    <a:lnTo>
                      <a:pt x="7867" y="220"/>
                    </a:lnTo>
                    <a:lnTo>
                      <a:pt x="7550" y="147"/>
                    </a:lnTo>
                    <a:lnTo>
                      <a:pt x="7258" y="74"/>
                    </a:lnTo>
                    <a:lnTo>
                      <a:pt x="6941" y="49"/>
                    </a:lnTo>
                    <a:lnTo>
                      <a:pt x="6625" y="25"/>
                    </a:lnTo>
                    <a:lnTo>
                      <a:pt x="6284" y="1"/>
                    </a:lnTo>
                    <a:lnTo>
                      <a:pt x="6284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988375" y="3021875"/>
                <a:ext cx="241750" cy="241750"/>
              </a:xfrm>
              <a:custGeom>
                <a:avLst/>
                <a:gdLst/>
                <a:ahLst/>
                <a:cxnLst/>
                <a:rect l="l" t="t" r="r" b="b"/>
                <a:pathLst>
                  <a:path w="9670" h="9670" fill="none" extrusionOk="0">
                    <a:moveTo>
                      <a:pt x="4823" y="1"/>
                    </a:moveTo>
                    <a:lnTo>
                      <a:pt x="4823" y="1"/>
                    </a:lnTo>
                    <a:lnTo>
                      <a:pt x="4336" y="25"/>
                    </a:lnTo>
                    <a:lnTo>
                      <a:pt x="3849" y="98"/>
                    </a:lnTo>
                    <a:lnTo>
                      <a:pt x="3386" y="220"/>
                    </a:lnTo>
                    <a:lnTo>
                      <a:pt x="2947" y="391"/>
                    </a:lnTo>
                    <a:lnTo>
                      <a:pt x="2533" y="585"/>
                    </a:lnTo>
                    <a:lnTo>
                      <a:pt x="2144" y="829"/>
                    </a:lnTo>
                    <a:lnTo>
                      <a:pt x="1754" y="1121"/>
                    </a:lnTo>
                    <a:lnTo>
                      <a:pt x="1413" y="1438"/>
                    </a:lnTo>
                    <a:lnTo>
                      <a:pt x="1096" y="1779"/>
                    </a:lnTo>
                    <a:lnTo>
                      <a:pt x="829" y="2144"/>
                    </a:lnTo>
                    <a:lnTo>
                      <a:pt x="585" y="2534"/>
                    </a:lnTo>
                    <a:lnTo>
                      <a:pt x="390" y="2972"/>
                    </a:lnTo>
                    <a:lnTo>
                      <a:pt x="220" y="3411"/>
                    </a:lnTo>
                    <a:lnTo>
                      <a:pt x="98" y="3873"/>
                    </a:lnTo>
                    <a:lnTo>
                      <a:pt x="25" y="4336"/>
                    </a:lnTo>
                    <a:lnTo>
                      <a:pt x="1" y="4847"/>
                    </a:lnTo>
                    <a:lnTo>
                      <a:pt x="1" y="4847"/>
                    </a:lnTo>
                    <a:lnTo>
                      <a:pt x="25" y="5335"/>
                    </a:lnTo>
                    <a:lnTo>
                      <a:pt x="98" y="5822"/>
                    </a:lnTo>
                    <a:lnTo>
                      <a:pt x="220" y="6284"/>
                    </a:lnTo>
                    <a:lnTo>
                      <a:pt x="390" y="6723"/>
                    </a:lnTo>
                    <a:lnTo>
                      <a:pt x="585" y="7137"/>
                    </a:lnTo>
                    <a:lnTo>
                      <a:pt x="829" y="7527"/>
                    </a:lnTo>
                    <a:lnTo>
                      <a:pt x="1096" y="7916"/>
                    </a:lnTo>
                    <a:lnTo>
                      <a:pt x="1413" y="8257"/>
                    </a:lnTo>
                    <a:lnTo>
                      <a:pt x="1754" y="8574"/>
                    </a:lnTo>
                    <a:lnTo>
                      <a:pt x="2144" y="8842"/>
                    </a:lnTo>
                    <a:lnTo>
                      <a:pt x="2533" y="9085"/>
                    </a:lnTo>
                    <a:lnTo>
                      <a:pt x="2947" y="9280"/>
                    </a:lnTo>
                    <a:lnTo>
                      <a:pt x="3386" y="9451"/>
                    </a:lnTo>
                    <a:lnTo>
                      <a:pt x="3849" y="9572"/>
                    </a:lnTo>
                    <a:lnTo>
                      <a:pt x="4336" y="9645"/>
                    </a:lnTo>
                    <a:lnTo>
                      <a:pt x="4823" y="9670"/>
                    </a:lnTo>
                    <a:lnTo>
                      <a:pt x="4823" y="9670"/>
                    </a:lnTo>
                    <a:lnTo>
                      <a:pt x="5334" y="9645"/>
                    </a:lnTo>
                    <a:lnTo>
                      <a:pt x="5797" y="9572"/>
                    </a:lnTo>
                    <a:lnTo>
                      <a:pt x="6260" y="9451"/>
                    </a:lnTo>
                    <a:lnTo>
                      <a:pt x="6698" y="9280"/>
                    </a:lnTo>
                    <a:lnTo>
                      <a:pt x="7136" y="9085"/>
                    </a:lnTo>
                    <a:lnTo>
                      <a:pt x="7526" y="8842"/>
                    </a:lnTo>
                    <a:lnTo>
                      <a:pt x="7892" y="8574"/>
                    </a:lnTo>
                    <a:lnTo>
                      <a:pt x="8232" y="8257"/>
                    </a:lnTo>
                    <a:lnTo>
                      <a:pt x="8549" y="7916"/>
                    </a:lnTo>
                    <a:lnTo>
                      <a:pt x="8841" y="7527"/>
                    </a:lnTo>
                    <a:lnTo>
                      <a:pt x="9085" y="7137"/>
                    </a:lnTo>
                    <a:lnTo>
                      <a:pt x="9280" y="6723"/>
                    </a:lnTo>
                    <a:lnTo>
                      <a:pt x="9450" y="6284"/>
                    </a:lnTo>
                    <a:lnTo>
                      <a:pt x="9572" y="5822"/>
                    </a:lnTo>
                    <a:lnTo>
                      <a:pt x="9645" y="5335"/>
                    </a:lnTo>
                    <a:lnTo>
                      <a:pt x="9669" y="4847"/>
                    </a:lnTo>
                    <a:lnTo>
                      <a:pt x="9669" y="4847"/>
                    </a:lnTo>
                    <a:lnTo>
                      <a:pt x="9645" y="4336"/>
                    </a:lnTo>
                    <a:lnTo>
                      <a:pt x="9572" y="3873"/>
                    </a:lnTo>
                    <a:lnTo>
                      <a:pt x="9450" y="3411"/>
                    </a:lnTo>
                    <a:lnTo>
                      <a:pt x="9280" y="2972"/>
                    </a:lnTo>
                    <a:lnTo>
                      <a:pt x="9085" y="2534"/>
                    </a:lnTo>
                    <a:lnTo>
                      <a:pt x="8841" y="2144"/>
                    </a:lnTo>
                    <a:lnTo>
                      <a:pt x="8549" y="1779"/>
                    </a:lnTo>
                    <a:lnTo>
                      <a:pt x="8232" y="1438"/>
                    </a:lnTo>
                    <a:lnTo>
                      <a:pt x="7892" y="1121"/>
                    </a:lnTo>
                    <a:lnTo>
                      <a:pt x="7526" y="829"/>
                    </a:lnTo>
                    <a:lnTo>
                      <a:pt x="7136" y="585"/>
                    </a:lnTo>
                    <a:lnTo>
                      <a:pt x="6698" y="391"/>
                    </a:lnTo>
                    <a:lnTo>
                      <a:pt x="6260" y="220"/>
                    </a:lnTo>
                    <a:lnTo>
                      <a:pt x="5797" y="98"/>
                    </a:lnTo>
                    <a:lnTo>
                      <a:pt x="5334" y="25"/>
                    </a:lnTo>
                    <a:lnTo>
                      <a:pt x="4823" y="1"/>
                    </a:lnTo>
                    <a:lnTo>
                      <a:pt x="4823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024300" y="3058425"/>
                <a:ext cx="8465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386" fill="none" extrusionOk="0">
                    <a:moveTo>
                      <a:pt x="0" y="3385"/>
                    </a:moveTo>
                    <a:lnTo>
                      <a:pt x="0" y="3385"/>
                    </a:lnTo>
                    <a:lnTo>
                      <a:pt x="25" y="3020"/>
                    </a:lnTo>
                    <a:lnTo>
                      <a:pt x="74" y="2704"/>
                    </a:lnTo>
                    <a:lnTo>
                      <a:pt x="147" y="2363"/>
                    </a:lnTo>
                    <a:lnTo>
                      <a:pt x="268" y="2070"/>
                    </a:lnTo>
                    <a:lnTo>
                      <a:pt x="414" y="1754"/>
                    </a:lnTo>
                    <a:lnTo>
                      <a:pt x="585" y="1486"/>
                    </a:lnTo>
                    <a:lnTo>
                      <a:pt x="780" y="1218"/>
                    </a:lnTo>
                    <a:lnTo>
                      <a:pt x="999" y="974"/>
                    </a:lnTo>
                    <a:lnTo>
                      <a:pt x="1243" y="755"/>
                    </a:lnTo>
                    <a:lnTo>
                      <a:pt x="1510" y="560"/>
                    </a:lnTo>
                    <a:lnTo>
                      <a:pt x="1778" y="390"/>
                    </a:lnTo>
                    <a:lnTo>
                      <a:pt x="2071" y="244"/>
                    </a:lnTo>
                    <a:lnTo>
                      <a:pt x="2387" y="146"/>
                    </a:lnTo>
                    <a:lnTo>
                      <a:pt x="2704" y="49"/>
                    </a:lnTo>
                    <a:lnTo>
                      <a:pt x="3045" y="0"/>
                    </a:lnTo>
                    <a:lnTo>
                      <a:pt x="3386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4205750" y="3248375"/>
                <a:ext cx="1540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6139" fill="none" extrusionOk="0">
                    <a:moveTo>
                      <a:pt x="0" y="1024"/>
                    </a:moveTo>
                    <a:lnTo>
                      <a:pt x="4969" y="5992"/>
                    </a:lnTo>
                    <a:lnTo>
                      <a:pt x="4969" y="5992"/>
                    </a:lnTo>
                    <a:lnTo>
                      <a:pt x="5042" y="6041"/>
                    </a:lnTo>
                    <a:lnTo>
                      <a:pt x="5115" y="6090"/>
                    </a:lnTo>
                    <a:lnTo>
                      <a:pt x="5212" y="6114"/>
                    </a:lnTo>
                    <a:lnTo>
                      <a:pt x="5310" y="6138"/>
                    </a:lnTo>
                    <a:lnTo>
                      <a:pt x="5407" y="6114"/>
                    </a:lnTo>
                    <a:lnTo>
                      <a:pt x="5480" y="6090"/>
                    </a:lnTo>
                    <a:lnTo>
                      <a:pt x="5577" y="6041"/>
                    </a:lnTo>
                    <a:lnTo>
                      <a:pt x="5651" y="5992"/>
                    </a:lnTo>
                    <a:lnTo>
                      <a:pt x="6016" y="5627"/>
                    </a:lnTo>
                    <a:lnTo>
                      <a:pt x="6016" y="5627"/>
                    </a:lnTo>
                    <a:lnTo>
                      <a:pt x="6089" y="5554"/>
                    </a:lnTo>
                    <a:lnTo>
                      <a:pt x="6138" y="5456"/>
                    </a:lnTo>
                    <a:lnTo>
                      <a:pt x="6162" y="5359"/>
                    </a:lnTo>
                    <a:lnTo>
                      <a:pt x="6162" y="5286"/>
                    </a:lnTo>
                    <a:lnTo>
                      <a:pt x="6162" y="5188"/>
                    </a:lnTo>
                    <a:lnTo>
                      <a:pt x="6138" y="5091"/>
                    </a:lnTo>
                    <a:lnTo>
                      <a:pt x="6089" y="5018"/>
                    </a:lnTo>
                    <a:lnTo>
                      <a:pt x="6016" y="4921"/>
                    </a:lnTo>
                    <a:lnTo>
                      <a:pt x="1072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3"/>
            <p:cNvGrpSpPr/>
            <p:nvPr/>
          </p:nvGrpSpPr>
          <p:grpSpPr>
            <a:xfrm>
              <a:off x="-114454" y="814472"/>
              <a:ext cx="3920223" cy="376691"/>
              <a:chOff x="151026" y="1029895"/>
              <a:chExt cx="3920223" cy="376691"/>
            </a:xfrm>
          </p:grpSpPr>
          <p:sp>
            <p:nvSpPr>
              <p:cNvPr id="197" name="Google Shape;197;p3"/>
              <p:cNvSpPr/>
              <p:nvPr/>
            </p:nvSpPr>
            <p:spPr>
              <a:xfrm>
                <a:off x="1057375" y="1063683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" name="Google Shape;198;p3"/>
              <p:cNvGrpSpPr/>
              <p:nvPr/>
            </p:nvGrpSpPr>
            <p:grpSpPr>
              <a:xfrm>
                <a:off x="151026" y="1086198"/>
                <a:ext cx="391001" cy="264085"/>
                <a:chOff x="564675" y="1700625"/>
                <a:chExt cx="465200" cy="314200"/>
              </a:xfrm>
            </p:grpSpPr>
            <p:sp>
              <p:nvSpPr>
                <p:cNvPr id="199" name="Google Shape;199;p3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" name="Google Shape;202;p3"/>
              <p:cNvGrpSpPr/>
              <p:nvPr/>
            </p:nvGrpSpPr>
            <p:grpSpPr>
              <a:xfrm>
                <a:off x="1912559" y="1029895"/>
                <a:ext cx="359272" cy="376691"/>
                <a:chOff x="5961125" y="1623900"/>
                <a:chExt cx="427450" cy="448175"/>
              </a:xfrm>
            </p:grpSpPr>
            <p:sp>
              <p:nvSpPr>
                <p:cNvPr id="203" name="Google Shape;203;p3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3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3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3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3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" name="Google Shape;210;p3"/>
              <p:cNvGrpSpPr/>
              <p:nvPr/>
            </p:nvGrpSpPr>
            <p:grpSpPr>
              <a:xfrm>
                <a:off x="2787179" y="1056518"/>
                <a:ext cx="435022" cy="323445"/>
                <a:chOff x="5247525" y="3007275"/>
                <a:chExt cx="517575" cy="384825"/>
              </a:xfrm>
            </p:grpSpPr>
            <p:sp>
              <p:nvSpPr>
                <p:cNvPr id="211" name="Google Shape;211;p3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3"/>
              <p:cNvGrpSpPr/>
              <p:nvPr/>
            </p:nvGrpSpPr>
            <p:grpSpPr>
              <a:xfrm>
                <a:off x="3737550" y="1053702"/>
                <a:ext cx="333700" cy="329077"/>
                <a:chOff x="3292425" y="3664250"/>
                <a:chExt cx="397025" cy="391525"/>
              </a:xfrm>
            </p:grpSpPr>
            <p:sp>
              <p:nvSpPr>
                <p:cNvPr id="214" name="Google Shape;214;p3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3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7" name="Google Shape;217;p3"/>
            <p:cNvGrpSpPr/>
            <p:nvPr/>
          </p:nvGrpSpPr>
          <p:grpSpPr>
            <a:xfrm>
              <a:off x="285115" y="1470448"/>
              <a:ext cx="3894631" cy="342399"/>
              <a:chOff x="176104" y="1851448"/>
              <a:chExt cx="3894631" cy="342399"/>
            </a:xfrm>
          </p:grpSpPr>
          <p:grpSp>
            <p:nvGrpSpPr>
              <p:cNvPr id="218" name="Google Shape;218;p3"/>
              <p:cNvGrpSpPr/>
              <p:nvPr/>
            </p:nvGrpSpPr>
            <p:grpSpPr>
              <a:xfrm>
                <a:off x="2023106" y="1859895"/>
                <a:ext cx="345971" cy="325505"/>
                <a:chOff x="5972700" y="2330200"/>
                <a:chExt cx="411625" cy="387275"/>
              </a:xfrm>
            </p:grpSpPr>
            <p:sp>
              <p:nvSpPr>
                <p:cNvPr id="219" name="Google Shape;219;p3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" name="Google Shape;221;p3"/>
              <p:cNvGrpSpPr/>
              <p:nvPr/>
            </p:nvGrpSpPr>
            <p:grpSpPr>
              <a:xfrm>
                <a:off x="1093458" y="1865779"/>
                <a:ext cx="353136" cy="313738"/>
                <a:chOff x="5292575" y="3681900"/>
                <a:chExt cx="420150" cy="373275"/>
              </a:xfrm>
            </p:grpSpPr>
            <p:sp>
              <p:nvSpPr>
                <p:cNvPr id="222" name="Google Shape;222;p3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3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3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9" name="Google Shape;229;p3"/>
              <p:cNvSpPr/>
              <p:nvPr/>
            </p:nvSpPr>
            <p:spPr>
              <a:xfrm>
                <a:off x="176104" y="185221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0" name="Google Shape;230;p3"/>
              <p:cNvGrpSpPr/>
              <p:nvPr/>
            </p:nvGrpSpPr>
            <p:grpSpPr>
              <a:xfrm>
                <a:off x="3738065" y="1856313"/>
                <a:ext cx="332670" cy="332670"/>
                <a:chOff x="6649150" y="309350"/>
                <a:chExt cx="395800" cy="395800"/>
              </a:xfrm>
            </p:grpSpPr>
            <p:sp>
              <p:nvSpPr>
                <p:cNvPr id="231" name="Google Shape;231;p3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3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3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3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3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3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3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3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3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3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3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3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3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3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3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3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3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3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3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>
                <a:off x="2945587" y="1851448"/>
                <a:ext cx="215966" cy="342399"/>
                <a:chOff x="6718575" y="2318625"/>
                <a:chExt cx="256950" cy="40737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3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3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3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3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3" name="Google Shape;263;p3"/>
            <p:cNvGrpSpPr/>
            <p:nvPr/>
          </p:nvGrpSpPr>
          <p:grpSpPr>
            <a:xfrm>
              <a:off x="3832686" y="180463"/>
              <a:ext cx="4766659" cy="1632384"/>
              <a:chOff x="175086" y="180463"/>
              <a:chExt cx="4766659" cy="1632384"/>
            </a:xfrm>
          </p:grpSpPr>
          <p:grpSp>
            <p:nvGrpSpPr>
              <p:cNvPr id="264" name="Google Shape;264;p3"/>
              <p:cNvGrpSpPr/>
              <p:nvPr/>
            </p:nvGrpSpPr>
            <p:grpSpPr>
              <a:xfrm>
                <a:off x="175086" y="180463"/>
                <a:ext cx="3852689" cy="430924"/>
                <a:chOff x="175086" y="180463"/>
                <a:chExt cx="3852689" cy="430924"/>
              </a:xfrm>
            </p:grpSpPr>
            <p:grpSp>
              <p:nvGrpSpPr>
                <p:cNvPr id="265" name="Google Shape;265;p3"/>
                <p:cNvGrpSpPr/>
                <p:nvPr/>
              </p:nvGrpSpPr>
              <p:grpSpPr>
                <a:xfrm>
                  <a:off x="175086" y="186861"/>
                  <a:ext cx="342882" cy="418128"/>
                  <a:chOff x="596350" y="929175"/>
                  <a:chExt cx="407950" cy="497475"/>
                </a:xfrm>
              </p:grpSpPr>
              <p:sp>
                <p:nvSpPr>
                  <p:cNvPr id="266" name="Google Shape;266;p3"/>
                  <p:cNvSpPr/>
                  <p:nvPr/>
                </p:nvSpPr>
                <p:spPr>
                  <a:xfrm>
                    <a:off x="596350" y="953550"/>
                    <a:ext cx="387250" cy="47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90" h="18924" fill="none" extrusionOk="0">
                        <a:moveTo>
                          <a:pt x="15490" y="17828"/>
                        </a:moveTo>
                        <a:lnTo>
                          <a:pt x="15490" y="17828"/>
                        </a:lnTo>
                        <a:lnTo>
                          <a:pt x="15466" y="17998"/>
                        </a:lnTo>
                        <a:lnTo>
                          <a:pt x="15417" y="18169"/>
                        </a:lnTo>
                        <a:lnTo>
                          <a:pt x="15319" y="18364"/>
                        </a:lnTo>
                        <a:lnTo>
                          <a:pt x="15198" y="18534"/>
                        </a:lnTo>
                        <a:lnTo>
                          <a:pt x="15052" y="18680"/>
                        </a:lnTo>
                        <a:lnTo>
                          <a:pt x="14881" y="18802"/>
                        </a:lnTo>
                        <a:lnTo>
                          <a:pt x="14735" y="18900"/>
                        </a:lnTo>
                        <a:lnTo>
                          <a:pt x="14564" y="18924"/>
                        </a:lnTo>
                        <a:lnTo>
                          <a:pt x="1023" y="18924"/>
                        </a:lnTo>
                        <a:lnTo>
                          <a:pt x="1023" y="18924"/>
                        </a:lnTo>
                        <a:lnTo>
                          <a:pt x="853" y="18900"/>
                        </a:lnTo>
                        <a:lnTo>
                          <a:pt x="682" y="18802"/>
                        </a:lnTo>
                        <a:lnTo>
                          <a:pt x="512" y="18680"/>
                        </a:lnTo>
                        <a:lnTo>
                          <a:pt x="341" y="18534"/>
                        </a:lnTo>
                        <a:lnTo>
                          <a:pt x="219" y="18364"/>
                        </a:lnTo>
                        <a:lnTo>
                          <a:pt x="98" y="18169"/>
                        </a:lnTo>
                        <a:lnTo>
                          <a:pt x="25" y="17998"/>
                        </a:lnTo>
                        <a:lnTo>
                          <a:pt x="0" y="17828"/>
                        </a:lnTo>
                        <a:lnTo>
                          <a:pt x="0" y="877"/>
                        </a:lnTo>
                        <a:lnTo>
                          <a:pt x="0" y="877"/>
                        </a:lnTo>
                        <a:lnTo>
                          <a:pt x="25" y="706"/>
                        </a:lnTo>
                        <a:lnTo>
                          <a:pt x="98" y="560"/>
                        </a:lnTo>
                        <a:lnTo>
                          <a:pt x="195" y="414"/>
                        </a:lnTo>
                        <a:lnTo>
                          <a:pt x="341" y="268"/>
                        </a:lnTo>
                        <a:lnTo>
                          <a:pt x="487" y="171"/>
                        </a:lnTo>
                        <a:lnTo>
                          <a:pt x="658" y="73"/>
                        </a:lnTo>
                        <a:lnTo>
                          <a:pt x="828" y="24"/>
                        </a:lnTo>
                        <a:lnTo>
                          <a:pt x="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3"/>
                  <p:cNvSpPr/>
                  <p:nvPr/>
                </p:nvSpPr>
                <p:spPr>
                  <a:xfrm>
                    <a:off x="626775" y="929175"/>
                    <a:ext cx="377525" cy="462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1" h="18511" fill="none" extrusionOk="0">
                        <a:moveTo>
                          <a:pt x="15101" y="3362"/>
                        </a:moveTo>
                        <a:lnTo>
                          <a:pt x="15101" y="17731"/>
                        </a:lnTo>
                        <a:lnTo>
                          <a:pt x="15101" y="17731"/>
                        </a:lnTo>
                        <a:lnTo>
                          <a:pt x="15077" y="17877"/>
                        </a:lnTo>
                        <a:lnTo>
                          <a:pt x="15028" y="18024"/>
                        </a:lnTo>
                        <a:lnTo>
                          <a:pt x="14979" y="18145"/>
                        </a:lnTo>
                        <a:lnTo>
                          <a:pt x="14882" y="18267"/>
                        </a:lnTo>
                        <a:lnTo>
                          <a:pt x="14760" y="18365"/>
                        </a:lnTo>
                        <a:lnTo>
                          <a:pt x="14614" y="18438"/>
                        </a:lnTo>
                        <a:lnTo>
                          <a:pt x="14468" y="18486"/>
                        </a:lnTo>
                        <a:lnTo>
                          <a:pt x="14322" y="18511"/>
                        </a:lnTo>
                        <a:lnTo>
                          <a:pt x="780" y="18511"/>
                        </a:lnTo>
                        <a:lnTo>
                          <a:pt x="780" y="18511"/>
                        </a:lnTo>
                        <a:lnTo>
                          <a:pt x="634" y="18486"/>
                        </a:lnTo>
                        <a:lnTo>
                          <a:pt x="488" y="18438"/>
                        </a:lnTo>
                        <a:lnTo>
                          <a:pt x="342" y="18365"/>
                        </a:lnTo>
                        <a:lnTo>
                          <a:pt x="220" y="18267"/>
                        </a:lnTo>
                        <a:lnTo>
                          <a:pt x="123" y="18145"/>
                        </a:lnTo>
                        <a:lnTo>
                          <a:pt x="74" y="18024"/>
                        </a:lnTo>
                        <a:lnTo>
                          <a:pt x="25" y="17877"/>
                        </a:lnTo>
                        <a:lnTo>
                          <a:pt x="1" y="17731"/>
                        </a:lnTo>
                        <a:lnTo>
                          <a:pt x="1" y="780"/>
                        </a:lnTo>
                        <a:lnTo>
                          <a:pt x="1" y="780"/>
                        </a:lnTo>
                        <a:lnTo>
                          <a:pt x="25" y="610"/>
                        </a:lnTo>
                        <a:lnTo>
                          <a:pt x="74" y="464"/>
                        </a:lnTo>
                        <a:lnTo>
                          <a:pt x="123" y="342"/>
                        </a:lnTo>
                        <a:lnTo>
                          <a:pt x="220" y="220"/>
                        </a:lnTo>
                        <a:lnTo>
                          <a:pt x="342" y="123"/>
                        </a:lnTo>
                        <a:lnTo>
                          <a:pt x="488" y="50"/>
                        </a:lnTo>
                        <a:lnTo>
                          <a:pt x="634" y="1"/>
                        </a:lnTo>
                        <a:lnTo>
                          <a:pt x="780" y="1"/>
                        </a:lnTo>
                        <a:lnTo>
                          <a:pt x="1174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3"/>
                  <p:cNvSpPr/>
                  <p:nvPr/>
                </p:nvSpPr>
                <p:spPr>
                  <a:xfrm>
                    <a:off x="688900" y="1256150"/>
                    <a:ext cx="13397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9" h="1" fill="none" extrusionOk="0">
                        <a:moveTo>
                          <a:pt x="5358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3"/>
                  <p:cNvSpPr/>
                  <p:nvPr/>
                </p:nvSpPr>
                <p:spPr>
                  <a:xfrm>
                    <a:off x="688900" y="1201350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3"/>
                  <p:cNvSpPr/>
                  <p:nvPr/>
                </p:nvSpPr>
                <p:spPr>
                  <a:xfrm>
                    <a:off x="688900" y="1145950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688900" y="1090525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920250" y="929175"/>
                    <a:ext cx="84050" cy="8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2" h="3362" fill="none" extrusionOk="0">
                        <a:moveTo>
                          <a:pt x="1" y="2582"/>
                        </a:moveTo>
                        <a:lnTo>
                          <a:pt x="1" y="1"/>
                        </a:lnTo>
                        <a:lnTo>
                          <a:pt x="3362" y="3362"/>
                        </a:lnTo>
                        <a:lnTo>
                          <a:pt x="780" y="3362"/>
                        </a:lnTo>
                        <a:lnTo>
                          <a:pt x="780" y="3362"/>
                        </a:lnTo>
                        <a:lnTo>
                          <a:pt x="610" y="3337"/>
                        </a:lnTo>
                        <a:lnTo>
                          <a:pt x="464" y="3289"/>
                        </a:lnTo>
                        <a:lnTo>
                          <a:pt x="342" y="3216"/>
                        </a:lnTo>
                        <a:lnTo>
                          <a:pt x="220" y="3118"/>
                        </a:lnTo>
                        <a:lnTo>
                          <a:pt x="123" y="3021"/>
                        </a:lnTo>
                        <a:lnTo>
                          <a:pt x="50" y="2875"/>
                        </a:lnTo>
                        <a:lnTo>
                          <a:pt x="1" y="2729"/>
                        </a:lnTo>
                        <a:lnTo>
                          <a:pt x="1" y="2582"/>
                        </a:lnTo>
                        <a:lnTo>
                          <a:pt x="1" y="258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3" name="Google Shape;273;p3"/>
                <p:cNvSpPr/>
                <p:nvPr/>
              </p:nvSpPr>
              <p:spPr>
                <a:xfrm>
                  <a:off x="1075552" y="221406"/>
                  <a:ext cx="351077" cy="349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8" h="16611" fill="none" extrusionOk="0">
                      <a:moveTo>
                        <a:pt x="414" y="8842"/>
                      </a:moveTo>
                      <a:lnTo>
                        <a:pt x="8403" y="1048"/>
                      </a:lnTo>
                      <a:lnTo>
                        <a:pt x="8403" y="1048"/>
                      </a:lnTo>
                      <a:lnTo>
                        <a:pt x="8500" y="951"/>
                      </a:lnTo>
                      <a:lnTo>
                        <a:pt x="8597" y="829"/>
                      </a:lnTo>
                      <a:lnTo>
                        <a:pt x="8865" y="658"/>
                      </a:lnTo>
                      <a:lnTo>
                        <a:pt x="9158" y="488"/>
                      </a:lnTo>
                      <a:lnTo>
                        <a:pt x="9450" y="317"/>
                      </a:lnTo>
                      <a:lnTo>
                        <a:pt x="9450" y="317"/>
                      </a:lnTo>
                      <a:lnTo>
                        <a:pt x="9839" y="171"/>
                      </a:lnTo>
                      <a:lnTo>
                        <a:pt x="10180" y="74"/>
                      </a:lnTo>
                      <a:lnTo>
                        <a:pt x="10497" y="25"/>
                      </a:lnTo>
                      <a:lnTo>
                        <a:pt x="10814" y="1"/>
                      </a:lnTo>
                      <a:lnTo>
                        <a:pt x="15344" y="1"/>
                      </a:lnTo>
                      <a:lnTo>
                        <a:pt x="15344" y="1"/>
                      </a:lnTo>
                      <a:lnTo>
                        <a:pt x="15465" y="1"/>
                      </a:lnTo>
                      <a:lnTo>
                        <a:pt x="15587" y="49"/>
                      </a:lnTo>
                      <a:lnTo>
                        <a:pt x="15855" y="122"/>
                      </a:lnTo>
                      <a:lnTo>
                        <a:pt x="16099" y="269"/>
                      </a:lnTo>
                      <a:lnTo>
                        <a:pt x="16294" y="415"/>
                      </a:lnTo>
                      <a:lnTo>
                        <a:pt x="16294" y="415"/>
                      </a:lnTo>
                      <a:lnTo>
                        <a:pt x="16391" y="537"/>
                      </a:lnTo>
                      <a:lnTo>
                        <a:pt x="16488" y="658"/>
                      </a:lnTo>
                      <a:lnTo>
                        <a:pt x="16561" y="780"/>
                      </a:lnTo>
                      <a:lnTo>
                        <a:pt x="16610" y="902"/>
                      </a:lnTo>
                      <a:lnTo>
                        <a:pt x="16659" y="1048"/>
                      </a:lnTo>
                      <a:lnTo>
                        <a:pt x="16683" y="1170"/>
                      </a:lnTo>
                      <a:lnTo>
                        <a:pt x="16708" y="1486"/>
                      </a:lnTo>
                      <a:lnTo>
                        <a:pt x="16708" y="5992"/>
                      </a:lnTo>
                      <a:lnTo>
                        <a:pt x="16708" y="5992"/>
                      </a:lnTo>
                      <a:lnTo>
                        <a:pt x="16683" y="6309"/>
                      </a:lnTo>
                      <a:lnTo>
                        <a:pt x="16635" y="6625"/>
                      </a:lnTo>
                      <a:lnTo>
                        <a:pt x="16537" y="6942"/>
                      </a:lnTo>
                      <a:lnTo>
                        <a:pt x="16391" y="7258"/>
                      </a:lnTo>
                      <a:lnTo>
                        <a:pt x="16391" y="7258"/>
                      </a:lnTo>
                      <a:lnTo>
                        <a:pt x="16342" y="7453"/>
                      </a:lnTo>
                      <a:lnTo>
                        <a:pt x="16294" y="7624"/>
                      </a:lnTo>
                      <a:lnTo>
                        <a:pt x="16196" y="7770"/>
                      </a:lnTo>
                      <a:lnTo>
                        <a:pt x="16123" y="7916"/>
                      </a:lnTo>
                      <a:lnTo>
                        <a:pt x="15928" y="8160"/>
                      </a:lnTo>
                      <a:lnTo>
                        <a:pt x="15758" y="8403"/>
                      </a:lnTo>
                      <a:lnTo>
                        <a:pt x="7891" y="16197"/>
                      </a:lnTo>
                      <a:lnTo>
                        <a:pt x="7891" y="16197"/>
                      </a:lnTo>
                      <a:lnTo>
                        <a:pt x="7794" y="16294"/>
                      </a:lnTo>
                      <a:lnTo>
                        <a:pt x="7696" y="16392"/>
                      </a:lnTo>
                      <a:lnTo>
                        <a:pt x="7574" y="16465"/>
                      </a:lnTo>
                      <a:lnTo>
                        <a:pt x="7453" y="16513"/>
                      </a:lnTo>
                      <a:lnTo>
                        <a:pt x="7185" y="16586"/>
                      </a:lnTo>
                      <a:lnTo>
                        <a:pt x="6941" y="16611"/>
                      </a:lnTo>
                      <a:lnTo>
                        <a:pt x="6941" y="16611"/>
                      </a:lnTo>
                      <a:lnTo>
                        <a:pt x="6649" y="16586"/>
                      </a:lnTo>
                      <a:lnTo>
                        <a:pt x="6503" y="16562"/>
                      </a:lnTo>
                      <a:lnTo>
                        <a:pt x="6381" y="16513"/>
                      </a:lnTo>
                      <a:lnTo>
                        <a:pt x="6235" y="16465"/>
                      </a:lnTo>
                      <a:lnTo>
                        <a:pt x="6113" y="16392"/>
                      </a:lnTo>
                      <a:lnTo>
                        <a:pt x="5991" y="16294"/>
                      </a:lnTo>
                      <a:lnTo>
                        <a:pt x="5894" y="16197"/>
                      </a:lnTo>
                      <a:lnTo>
                        <a:pt x="414" y="10839"/>
                      </a:lnTo>
                      <a:lnTo>
                        <a:pt x="414" y="10839"/>
                      </a:lnTo>
                      <a:lnTo>
                        <a:pt x="268" y="10595"/>
                      </a:lnTo>
                      <a:lnTo>
                        <a:pt x="122" y="10352"/>
                      </a:lnTo>
                      <a:lnTo>
                        <a:pt x="24" y="10108"/>
                      </a:lnTo>
                      <a:lnTo>
                        <a:pt x="0" y="10011"/>
                      </a:lnTo>
                      <a:lnTo>
                        <a:pt x="0" y="9889"/>
                      </a:lnTo>
                      <a:lnTo>
                        <a:pt x="0" y="9889"/>
                      </a:lnTo>
                      <a:lnTo>
                        <a:pt x="0" y="9718"/>
                      </a:lnTo>
                      <a:lnTo>
                        <a:pt x="24" y="9597"/>
                      </a:lnTo>
                      <a:lnTo>
                        <a:pt x="122" y="9329"/>
                      </a:lnTo>
                      <a:lnTo>
                        <a:pt x="268" y="9061"/>
                      </a:lnTo>
                      <a:lnTo>
                        <a:pt x="414" y="8842"/>
                      </a:lnTo>
                      <a:lnTo>
                        <a:pt x="414" y="8842"/>
                      </a:lnTo>
                      <a:close/>
                      <a:moveTo>
                        <a:pt x="12519" y="4190"/>
                      </a:moveTo>
                      <a:lnTo>
                        <a:pt x="12519" y="4190"/>
                      </a:lnTo>
                      <a:lnTo>
                        <a:pt x="12689" y="4336"/>
                      </a:lnTo>
                      <a:lnTo>
                        <a:pt x="12859" y="4433"/>
                      </a:lnTo>
                      <a:lnTo>
                        <a:pt x="13030" y="4482"/>
                      </a:lnTo>
                      <a:lnTo>
                        <a:pt x="13249" y="4482"/>
                      </a:lnTo>
                      <a:lnTo>
                        <a:pt x="13249" y="4482"/>
                      </a:lnTo>
                      <a:lnTo>
                        <a:pt x="13444" y="4482"/>
                      </a:lnTo>
                      <a:lnTo>
                        <a:pt x="13615" y="4433"/>
                      </a:lnTo>
                      <a:lnTo>
                        <a:pt x="13761" y="4336"/>
                      </a:lnTo>
                      <a:lnTo>
                        <a:pt x="13882" y="4190"/>
                      </a:lnTo>
                      <a:lnTo>
                        <a:pt x="13882" y="4190"/>
                      </a:lnTo>
                      <a:lnTo>
                        <a:pt x="14029" y="4044"/>
                      </a:lnTo>
                      <a:lnTo>
                        <a:pt x="14102" y="3873"/>
                      </a:lnTo>
                      <a:lnTo>
                        <a:pt x="14150" y="3727"/>
                      </a:lnTo>
                      <a:lnTo>
                        <a:pt x="14175" y="3557"/>
                      </a:lnTo>
                      <a:lnTo>
                        <a:pt x="14175" y="3557"/>
                      </a:lnTo>
                      <a:lnTo>
                        <a:pt x="14150" y="3362"/>
                      </a:lnTo>
                      <a:lnTo>
                        <a:pt x="14102" y="3167"/>
                      </a:lnTo>
                      <a:lnTo>
                        <a:pt x="14029" y="2996"/>
                      </a:lnTo>
                      <a:lnTo>
                        <a:pt x="13882" y="2850"/>
                      </a:lnTo>
                      <a:lnTo>
                        <a:pt x="13882" y="2850"/>
                      </a:lnTo>
                      <a:lnTo>
                        <a:pt x="13761" y="2728"/>
                      </a:lnTo>
                      <a:lnTo>
                        <a:pt x="13615" y="2655"/>
                      </a:lnTo>
                      <a:lnTo>
                        <a:pt x="13444" y="2582"/>
                      </a:lnTo>
                      <a:lnTo>
                        <a:pt x="13249" y="2558"/>
                      </a:lnTo>
                      <a:lnTo>
                        <a:pt x="13249" y="2558"/>
                      </a:lnTo>
                      <a:lnTo>
                        <a:pt x="13030" y="2582"/>
                      </a:lnTo>
                      <a:lnTo>
                        <a:pt x="12859" y="2655"/>
                      </a:lnTo>
                      <a:lnTo>
                        <a:pt x="12689" y="2728"/>
                      </a:lnTo>
                      <a:lnTo>
                        <a:pt x="12519" y="2850"/>
                      </a:lnTo>
                      <a:lnTo>
                        <a:pt x="12519" y="2850"/>
                      </a:lnTo>
                      <a:lnTo>
                        <a:pt x="12445" y="2996"/>
                      </a:lnTo>
                      <a:lnTo>
                        <a:pt x="12372" y="3167"/>
                      </a:lnTo>
                      <a:lnTo>
                        <a:pt x="12324" y="3362"/>
                      </a:lnTo>
                      <a:lnTo>
                        <a:pt x="12324" y="3557"/>
                      </a:lnTo>
                      <a:lnTo>
                        <a:pt x="12324" y="3557"/>
                      </a:lnTo>
                      <a:lnTo>
                        <a:pt x="12324" y="3727"/>
                      </a:lnTo>
                      <a:lnTo>
                        <a:pt x="12372" y="3873"/>
                      </a:lnTo>
                      <a:lnTo>
                        <a:pt x="12445" y="4044"/>
                      </a:lnTo>
                      <a:lnTo>
                        <a:pt x="12519" y="4190"/>
                      </a:lnTo>
                      <a:lnTo>
                        <a:pt x="12519" y="419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3"/>
                <p:cNvSpPr/>
                <p:nvPr/>
              </p:nvSpPr>
              <p:spPr>
                <a:xfrm>
                  <a:off x="1984213" y="227541"/>
                  <a:ext cx="336767" cy="336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7" h="16027" fill="none" extrusionOk="0">
                      <a:moveTo>
                        <a:pt x="14029" y="4019"/>
                      </a:moveTo>
                      <a:lnTo>
                        <a:pt x="14029" y="4019"/>
                      </a:lnTo>
                      <a:lnTo>
                        <a:pt x="14200" y="3849"/>
                      </a:lnTo>
                      <a:lnTo>
                        <a:pt x="14395" y="3752"/>
                      </a:lnTo>
                      <a:lnTo>
                        <a:pt x="14614" y="3678"/>
                      </a:lnTo>
                      <a:lnTo>
                        <a:pt x="14809" y="3630"/>
                      </a:lnTo>
                      <a:lnTo>
                        <a:pt x="15028" y="3581"/>
                      </a:lnTo>
                      <a:lnTo>
                        <a:pt x="15247" y="3484"/>
                      </a:lnTo>
                      <a:lnTo>
                        <a:pt x="15442" y="3362"/>
                      </a:lnTo>
                      <a:lnTo>
                        <a:pt x="15661" y="3191"/>
                      </a:lnTo>
                      <a:lnTo>
                        <a:pt x="15661" y="3191"/>
                      </a:lnTo>
                      <a:lnTo>
                        <a:pt x="15832" y="2997"/>
                      </a:lnTo>
                      <a:lnTo>
                        <a:pt x="15929" y="2777"/>
                      </a:lnTo>
                      <a:lnTo>
                        <a:pt x="16002" y="2534"/>
                      </a:lnTo>
                      <a:lnTo>
                        <a:pt x="16026" y="2266"/>
                      </a:lnTo>
                      <a:lnTo>
                        <a:pt x="16026" y="2266"/>
                      </a:lnTo>
                      <a:lnTo>
                        <a:pt x="16002" y="2047"/>
                      </a:lnTo>
                      <a:lnTo>
                        <a:pt x="15978" y="1827"/>
                      </a:lnTo>
                      <a:lnTo>
                        <a:pt x="15905" y="1633"/>
                      </a:lnTo>
                      <a:lnTo>
                        <a:pt x="15807" y="1413"/>
                      </a:lnTo>
                      <a:lnTo>
                        <a:pt x="15710" y="1243"/>
                      </a:lnTo>
                      <a:lnTo>
                        <a:pt x="15588" y="1048"/>
                      </a:lnTo>
                      <a:lnTo>
                        <a:pt x="15466" y="878"/>
                      </a:lnTo>
                      <a:lnTo>
                        <a:pt x="15320" y="707"/>
                      </a:lnTo>
                      <a:lnTo>
                        <a:pt x="15320" y="707"/>
                      </a:lnTo>
                      <a:lnTo>
                        <a:pt x="15150" y="561"/>
                      </a:lnTo>
                      <a:lnTo>
                        <a:pt x="14979" y="439"/>
                      </a:lnTo>
                      <a:lnTo>
                        <a:pt x="14784" y="317"/>
                      </a:lnTo>
                      <a:lnTo>
                        <a:pt x="14590" y="196"/>
                      </a:lnTo>
                      <a:lnTo>
                        <a:pt x="14395" y="123"/>
                      </a:lnTo>
                      <a:lnTo>
                        <a:pt x="14175" y="50"/>
                      </a:lnTo>
                      <a:lnTo>
                        <a:pt x="13981" y="25"/>
                      </a:lnTo>
                      <a:lnTo>
                        <a:pt x="13761" y="1"/>
                      </a:lnTo>
                      <a:lnTo>
                        <a:pt x="13761" y="1"/>
                      </a:lnTo>
                      <a:lnTo>
                        <a:pt x="13494" y="25"/>
                      </a:lnTo>
                      <a:lnTo>
                        <a:pt x="13250" y="98"/>
                      </a:lnTo>
                      <a:lnTo>
                        <a:pt x="13031" y="196"/>
                      </a:lnTo>
                      <a:lnTo>
                        <a:pt x="12836" y="366"/>
                      </a:lnTo>
                      <a:lnTo>
                        <a:pt x="12836" y="366"/>
                      </a:lnTo>
                      <a:lnTo>
                        <a:pt x="12665" y="561"/>
                      </a:lnTo>
                      <a:lnTo>
                        <a:pt x="12544" y="780"/>
                      </a:lnTo>
                      <a:lnTo>
                        <a:pt x="12471" y="975"/>
                      </a:lnTo>
                      <a:lnTo>
                        <a:pt x="12422" y="1194"/>
                      </a:lnTo>
                      <a:lnTo>
                        <a:pt x="12349" y="1413"/>
                      </a:lnTo>
                      <a:lnTo>
                        <a:pt x="12276" y="1608"/>
                      </a:lnTo>
                      <a:lnTo>
                        <a:pt x="12178" y="1827"/>
                      </a:lnTo>
                      <a:lnTo>
                        <a:pt x="12008" y="1998"/>
                      </a:lnTo>
                      <a:lnTo>
                        <a:pt x="12008" y="1998"/>
                      </a:lnTo>
                      <a:lnTo>
                        <a:pt x="11740" y="2266"/>
                      </a:lnTo>
                      <a:lnTo>
                        <a:pt x="11496" y="2436"/>
                      </a:lnTo>
                      <a:lnTo>
                        <a:pt x="11277" y="2534"/>
                      </a:lnTo>
                      <a:lnTo>
                        <a:pt x="11082" y="2582"/>
                      </a:lnTo>
                      <a:lnTo>
                        <a:pt x="10888" y="2582"/>
                      </a:lnTo>
                      <a:lnTo>
                        <a:pt x="10717" y="2534"/>
                      </a:lnTo>
                      <a:lnTo>
                        <a:pt x="10547" y="2412"/>
                      </a:lnTo>
                      <a:lnTo>
                        <a:pt x="10376" y="2290"/>
                      </a:lnTo>
                      <a:lnTo>
                        <a:pt x="10206" y="2095"/>
                      </a:lnTo>
                      <a:lnTo>
                        <a:pt x="10035" y="1901"/>
                      </a:lnTo>
                      <a:lnTo>
                        <a:pt x="9670" y="1413"/>
                      </a:lnTo>
                      <a:lnTo>
                        <a:pt x="9231" y="878"/>
                      </a:lnTo>
                      <a:lnTo>
                        <a:pt x="8988" y="585"/>
                      </a:lnTo>
                      <a:lnTo>
                        <a:pt x="8720" y="293"/>
                      </a:lnTo>
                      <a:lnTo>
                        <a:pt x="8720" y="293"/>
                      </a:lnTo>
                      <a:lnTo>
                        <a:pt x="8574" y="171"/>
                      </a:lnTo>
                      <a:lnTo>
                        <a:pt x="8379" y="74"/>
                      </a:lnTo>
                      <a:lnTo>
                        <a:pt x="8209" y="25"/>
                      </a:lnTo>
                      <a:lnTo>
                        <a:pt x="8014" y="1"/>
                      </a:lnTo>
                      <a:lnTo>
                        <a:pt x="8014" y="1"/>
                      </a:lnTo>
                      <a:lnTo>
                        <a:pt x="7916" y="25"/>
                      </a:lnTo>
                      <a:lnTo>
                        <a:pt x="7770" y="98"/>
                      </a:lnTo>
                      <a:lnTo>
                        <a:pt x="7307" y="366"/>
                      </a:lnTo>
                      <a:lnTo>
                        <a:pt x="7039" y="537"/>
                      </a:lnTo>
                      <a:lnTo>
                        <a:pt x="6747" y="756"/>
                      </a:lnTo>
                      <a:lnTo>
                        <a:pt x="6431" y="975"/>
                      </a:lnTo>
                      <a:lnTo>
                        <a:pt x="6138" y="1243"/>
                      </a:lnTo>
                      <a:lnTo>
                        <a:pt x="5870" y="1511"/>
                      </a:lnTo>
                      <a:lnTo>
                        <a:pt x="5627" y="1803"/>
                      </a:lnTo>
                      <a:lnTo>
                        <a:pt x="5432" y="2095"/>
                      </a:lnTo>
                      <a:lnTo>
                        <a:pt x="5359" y="2242"/>
                      </a:lnTo>
                      <a:lnTo>
                        <a:pt x="5310" y="2412"/>
                      </a:lnTo>
                      <a:lnTo>
                        <a:pt x="5262" y="2558"/>
                      </a:lnTo>
                      <a:lnTo>
                        <a:pt x="5237" y="2704"/>
                      </a:lnTo>
                      <a:lnTo>
                        <a:pt x="5237" y="2850"/>
                      </a:lnTo>
                      <a:lnTo>
                        <a:pt x="5262" y="3021"/>
                      </a:lnTo>
                      <a:lnTo>
                        <a:pt x="5310" y="3167"/>
                      </a:lnTo>
                      <a:lnTo>
                        <a:pt x="5383" y="3313"/>
                      </a:lnTo>
                      <a:lnTo>
                        <a:pt x="5481" y="3459"/>
                      </a:lnTo>
                      <a:lnTo>
                        <a:pt x="5603" y="3605"/>
                      </a:lnTo>
                      <a:lnTo>
                        <a:pt x="5603" y="3605"/>
                      </a:lnTo>
                      <a:lnTo>
                        <a:pt x="5797" y="3752"/>
                      </a:lnTo>
                      <a:lnTo>
                        <a:pt x="5992" y="3849"/>
                      </a:lnTo>
                      <a:lnTo>
                        <a:pt x="6187" y="3946"/>
                      </a:lnTo>
                      <a:lnTo>
                        <a:pt x="6406" y="3995"/>
                      </a:lnTo>
                      <a:lnTo>
                        <a:pt x="6625" y="4044"/>
                      </a:lnTo>
                      <a:lnTo>
                        <a:pt x="6845" y="4141"/>
                      </a:lnTo>
                      <a:lnTo>
                        <a:pt x="7039" y="4239"/>
                      </a:lnTo>
                      <a:lnTo>
                        <a:pt x="7234" y="4409"/>
                      </a:lnTo>
                      <a:lnTo>
                        <a:pt x="7234" y="4409"/>
                      </a:lnTo>
                      <a:lnTo>
                        <a:pt x="7405" y="4604"/>
                      </a:lnTo>
                      <a:lnTo>
                        <a:pt x="7502" y="4823"/>
                      </a:lnTo>
                      <a:lnTo>
                        <a:pt x="7575" y="5067"/>
                      </a:lnTo>
                      <a:lnTo>
                        <a:pt x="7600" y="5359"/>
                      </a:lnTo>
                      <a:lnTo>
                        <a:pt x="7600" y="5359"/>
                      </a:lnTo>
                      <a:lnTo>
                        <a:pt x="7575" y="5554"/>
                      </a:lnTo>
                      <a:lnTo>
                        <a:pt x="7551" y="5773"/>
                      </a:lnTo>
                      <a:lnTo>
                        <a:pt x="7478" y="5968"/>
                      </a:lnTo>
                      <a:lnTo>
                        <a:pt x="7405" y="6163"/>
                      </a:lnTo>
                      <a:lnTo>
                        <a:pt x="7307" y="6357"/>
                      </a:lnTo>
                      <a:lnTo>
                        <a:pt x="7186" y="6552"/>
                      </a:lnTo>
                      <a:lnTo>
                        <a:pt x="7039" y="6723"/>
                      </a:lnTo>
                      <a:lnTo>
                        <a:pt x="6893" y="6893"/>
                      </a:lnTo>
                      <a:lnTo>
                        <a:pt x="6893" y="6893"/>
                      </a:lnTo>
                      <a:lnTo>
                        <a:pt x="6723" y="7039"/>
                      </a:lnTo>
                      <a:lnTo>
                        <a:pt x="6552" y="7186"/>
                      </a:lnTo>
                      <a:lnTo>
                        <a:pt x="6382" y="7283"/>
                      </a:lnTo>
                      <a:lnTo>
                        <a:pt x="6187" y="7405"/>
                      </a:lnTo>
                      <a:lnTo>
                        <a:pt x="5992" y="7478"/>
                      </a:lnTo>
                      <a:lnTo>
                        <a:pt x="5773" y="7551"/>
                      </a:lnTo>
                      <a:lnTo>
                        <a:pt x="5554" y="7575"/>
                      </a:lnTo>
                      <a:lnTo>
                        <a:pt x="5359" y="7600"/>
                      </a:lnTo>
                      <a:lnTo>
                        <a:pt x="5359" y="7600"/>
                      </a:lnTo>
                      <a:lnTo>
                        <a:pt x="5091" y="7575"/>
                      </a:lnTo>
                      <a:lnTo>
                        <a:pt x="4848" y="7502"/>
                      </a:lnTo>
                      <a:lnTo>
                        <a:pt x="4604" y="7405"/>
                      </a:lnTo>
                      <a:lnTo>
                        <a:pt x="4409" y="7234"/>
                      </a:lnTo>
                      <a:lnTo>
                        <a:pt x="4409" y="7234"/>
                      </a:lnTo>
                      <a:lnTo>
                        <a:pt x="4239" y="7039"/>
                      </a:lnTo>
                      <a:lnTo>
                        <a:pt x="4117" y="6820"/>
                      </a:lnTo>
                      <a:lnTo>
                        <a:pt x="4044" y="6601"/>
                      </a:lnTo>
                      <a:lnTo>
                        <a:pt x="3971" y="6382"/>
                      </a:lnTo>
                      <a:lnTo>
                        <a:pt x="3922" y="6187"/>
                      </a:lnTo>
                      <a:lnTo>
                        <a:pt x="3849" y="5992"/>
                      </a:lnTo>
                      <a:lnTo>
                        <a:pt x="3752" y="5797"/>
                      </a:lnTo>
                      <a:lnTo>
                        <a:pt x="3605" y="5602"/>
                      </a:lnTo>
                      <a:lnTo>
                        <a:pt x="3605" y="5602"/>
                      </a:lnTo>
                      <a:lnTo>
                        <a:pt x="3459" y="5481"/>
                      </a:lnTo>
                      <a:lnTo>
                        <a:pt x="3313" y="5383"/>
                      </a:lnTo>
                      <a:lnTo>
                        <a:pt x="3167" y="5310"/>
                      </a:lnTo>
                      <a:lnTo>
                        <a:pt x="3021" y="5262"/>
                      </a:lnTo>
                      <a:lnTo>
                        <a:pt x="2850" y="5237"/>
                      </a:lnTo>
                      <a:lnTo>
                        <a:pt x="2704" y="5237"/>
                      </a:lnTo>
                      <a:lnTo>
                        <a:pt x="2558" y="5262"/>
                      </a:lnTo>
                      <a:lnTo>
                        <a:pt x="2412" y="5310"/>
                      </a:lnTo>
                      <a:lnTo>
                        <a:pt x="2242" y="5359"/>
                      </a:lnTo>
                      <a:lnTo>
                        <a:pt x="2095" y="5432"/>
                      </a:lnTo>
                      <a:lnTo>
                        <a:pt x="1803" y="5627"/>
                      </a:lnTo>
                      <a:lnTo>
                        <a:pt x="1511" y="5870"/>
                      </a:lnTo>
                      <a:lnTo>
                        <a:pt x="1243" y="6138"/>
                      </a:lnTo>
                      <a:lnTo>
                        <a:pt x="975" y="6431"/>
                      </a:lnTo>
                      <a:lnTo>
                        <a:pt x="756" y="6747"/>
                      </a:lnTo>
                      <a:lnTo>
                        <a:pt x="537" y="7039"/>
                      </a:lnTo>
                      <a:lnTo>
                        <a:pt x="366" y="7307"/>
                      </a:lnTo>
                      <a:lnTo>
                        <a:pt x="98" y="7770"/>
                      </a:lnTo>
                      <a:lnTo>
                        <a:pt x="25" y="7916"/>
                      </a:lnTo>
                      <a:lnTo>
                        <a:pt x="1" y="8014"/>
                      </a:lnTo>
                      <a:lnTo>
                        <a:pt x="1" y="8014"/>
                      </a:lnTo>
                      <a:lnTo>
                        <a:pt x="25" y="8208"/>
                      </a:lnTo>
                      <a:lnTo>
                        <a:pt x="74" y="8379"/>
                      </a:lnTo>
                      <a:lnTo>
                        <a:pt x="171" y="8574"/>
                      </a:lnTo>
                      <a:lnTo>
                        <a:pt x="293" y="8720"/>
                      </a:lnTo>
                      <a:lnTo>
                        <a:pt x="293" y="8720"/>
                      </a:lnTo>
                      <a:lnTo>
                        <a:pt x="585" y="8988"/>
                      </a:lnTo>
                      <a:lnTo>
                        <a:pt x="878" y="9231"/>
                      </a:lnTo>
                      <a:lnTo>
                        <a:pt x="1413" y="9670"/>
                      </a:lnTo>
                      <a:lnTo>
                        <a:pt x="1901" y="10035"/>
                      </a:lnTo>
                      <a:lnTo>
                        <a:pt x="2095" y="10206"/>
                      </a:lnTo>
                      <a:lnTo>
                        <a:pt x="2290" y="10376"/>
                      </a:lnTo>
                      <a:lnTo>
                        <a:pt x="2412" y="10547"/>
                      </a:lnTo>
                      <a:lnTo>
                        <a:pt x="2534" y="10717"/>
                      </a:lnTo>
                      <a:lnTo>
                        <a:pt x="2583" y="10888"/>
                      </a:lnTo>
                      <a:lnTo>
                        <a:pt x="2583" y="11082"/>
                      </a:lnTo>
                      <a:lnTo>
                        <a:pt x="2534" y="11277"/>
                      </a:lnTo>
                      <a:lnTo>
                        <a:pt x="2436" y="11496"/>
                      </a:lnTo>
                      <a:lnTo>
                        <a:pt x="2266" y="11740"/>
                      </a:lnTo>
                      <a:lnTo>
                        <a:pt x="1998" y="12008"/>
                      </a:lnTo>
                      <a:lnTo>
                        <a:pt x="1998" y="12008"/>
                      </a:lnTo>
                      <a:lnTo>
                        <a:pt x="1828" y="12178"/>
                      </a:lnTo>
                      <a:lnTo>
                        <a:pt x="1633" y="12276"/>
                      </a:lnTo>
                      <a:lnTo>
                        <a:pt x="1413" y="12349"/>
                      </a:lnTo>
                      <a:lnTo>
                        <a:pt x="1219" y="12398"/>
                      </a:lnTo>
                      <a:lnTo>
                        <a:pt x="999" y="12446"/>
                      </a:lnTo>
                      <a:lnTo>
                        <a:pt x="780" y="12544"/>
                      </a:lnTo>
                      <a:lnTo>
                        <a:pt x="585" y="12665"/>
                      </a:lnTo>
                      <a:lnTo>
                        <a:pt x="366" y="12836"/>
                      </a:lnTo>
                      <a:lnTo>
                        <a:pt x="366" y="12836"/>
                      </a:lnTo>
                      <a:lnTo>
                        <a:pt x="196" y="13031"/>
                      </a:lnTo>
                      <a:lnTo>
                        <a:pt x="98" y="13250"/>
                      </a:lnTo>
                      <a:lnTo>
                        <a:pt x="25" y="13493"/>
                      </a:lnTo>
                      <a:lnTo>
                        <a:pt x="1" y="13761"/>
                      </a:lnTo>
                      <a:lnTo>
                        <a:pt x="1" y="13761"/>
                      </a:lnTo>
                      <a:lnTo>
                        <a:pt x="25" y="13981"/>
                      </a:lnTo>
                      <a:lnTo>
                        <a:pt x="50" y="14200"/>
                      </a:lnTo>
                      <a:lnTo>
                        <a:pt x="123" y="14395"/>
                      </a:lnTo>
                      <a:lnTo>
                        <a:pt x="220" y="14614"/>
                      </a:lnTo>
                      <a:lnTo>
                        <a:pt x="318" y="14784"/>
                      </a:lnTo>
                      <a:lnTo>
                        <a:pt x="439" y="14979"/>
                      </a:lnTo>
                      <a:lnTo>
                        <a:pt x="561" y="15150"/>
                      </a:lnTo>
                      <a:lnTo>
                        <a:pt x="707" y="15320"/>
                      </a:lnTo>
                      <a:lnTo>
                        <a:pt x="707" y="15320"/>
                      </a:lnTo>
                      <a:lnTo>
                        <a:pt x="878" y="15466"/>
                      </a:lnTo>
                      <a:lnTo>
                        <a:pt x="1048" y="15588"/>
                      </a:lnTo>
                      <a:lnTo>
                        <a:pt x="1243" y="15710"/>
                      </a:lnTo>
                      <a:lnTo>
                        <a:pt x="1438" y="15832"/>
                      </a:lnTo>
                      <a:lnTo>
                        <a:pt x="1633" y="15905"/>
                      </a:lnTo>
                      <a:lnTo>
                        <a:pt x="1852" y="15978"/>
                      </a:lnTo>
                      <a:lnTo>
                        <a:pt x="2047" y="16002"/>
                      </a:lnTo>
                      <a:lnTo>
                        <a:pt x="2266" y="16026"/>
                      </a:lnTo>
                      <a:lnTo>
                        <a:pt x="2266" y="16026"/>
                      </a:lnTo>
                      <a:lnTo>
                        <a:pt x="2534" y="16002"/>
                      </a:lnTo>
                      <a:lnTo>
                        <a:pt x="2777" y="15929"/>
                      </a:lnTo>
                      <a:lnTo>
                        <a:pt x="2997" y="15832"/>
                      </a:lnTo>
                      <a:lnTo>
                        <a:pt x="3191" y="15661"/>
                      </a:lnTo>
                      <a:lnTo>
                        <a:pt x="3191" y="15661"/>
                      </a:lnTo>
                      <a:lnTo>
                        <a:pt x="3362" y="15466"/>
                      </a:lnTo>
                      <a:lnTo>
                        <a:pt x="3484" y="15247"/>
                      </a:lnTo>
                      <a:lnTo>
                        <a:pt x="3557" y="15052"/>
                      </a:lnTo>
                      <a:lnTo>
                        <a:pt x="3605" y="14833"/>
                      </a:lnTo>
                      <a:lnTo>
                        <a:pt x="3679" y="14614"/>
                      </a:lnTo>
                      <a:lnTo>
                        <a:pt x="3752" y="14419"/>
                      </a:lnTo>
                      <a:lnTo>
                        <a:pt x="3849" y="14200"/>
                      </a:lnTo>
                      <a:lnTo>
                        <a:pt x="4019" y="14029"/>
                      </a:lnTo>
                      <a:lnTo>
                        <a:pt x="4019" y="14029"/>
                      </a:lnTo>
                      <a:lnTo>
                        <a:pt x="4287" y="13786"/>
                      </a:lnTo>
                      <a:lnTo>
                        <a:pt x="4531" y="13591"/>
                      </a:lnTo>
                      <a:lnTo>
                        <a:pt x="4750" y="13493"/>
                      </a:lnTo>
                      <a:lnTo>
                        <a:pt x="4945" y="13445"/>
                      </a:lnTo>
                      <a:lnTo>
                        <a:pt x="5140" y="13445"/>
                      </a:lnTo>
                      <a:lnTo>
                        <a:pt x="5310" y="13493"/>
                      </a:lnTo>
                      <a:lnTo>
                        <a:pt x="5481" y="13615"/>
                      </a:lnTo>
                      <a:lnTo>
                        <a:pt x="5651" y="13737"/>
                      </a:lnTo>
                      <a:lnTo>
                        <a:pt x="5822" y="13932"/>
                      </a:lnTo>
                      <a:lnTo>
                        <a:pt x="5992" y="14127"/>
                      </a:lnTo>
                      <a:lnTo>
                        <a:pt x="6358" y="14614"/>
                      </a:lnTo>
                      <a:lnTo>
                        <a:pt x="6796" y="15150"/>
                      </a:lnTo>
                      <a:lnTo>
                        <a:pt x="7039" y="15442"/>
                      </a:lnTo>
                      <a:lnTo>
                        <a:pt x="7307" y="15734"/>
                      </a:lnTo>
                      <a:lnTo>
                        <a:pt x="7307" y="15734"/>
                      </a:lnTo>
                      <a:lnTo>
                        <a:pt x="7454" y="15856"/>
                      </a:lnTo>
                      <a:lnTo>
                        <a:pt x="7648" y="15953"/>
                      </a:lnTo>
                      <a:lnTo>
                        <a:pt x="7819" y="16002"/>
                      </a:lnTo>
                      <a:lnTo>
                        <a:pt x="8014" y="16026"/>
                      </a:lnTo>
                      <a:lnTo>
                        <a:pt x="8014" y="16026"/>
                      </a:lnTo>
                      <a:lnTo>
                        <a:pt x="8111" y="16002"/>
                      </a:lnTo>
                      <a:lnTo>
                        <a:pt x="8257" y="15929"/>
                      </a:lnTo>
                      <a:lnTo>
                        <a:pt x="8720" y="15661"/>
                      </a:lnTo>
                      <a:lnTo>
                        <a:pt x="8988" y="15491"/>
                      </a:lnTo>
                      <a:lnTo>
                        <a:pt x="9280" y="15271"/>
                      </a:lnTo>
                      <a:lnTo>
                        <a:pt x="9597" y="15052"/>
                      </a:lnTo>
                      <a:lnTo>
                        <a:pt x="9889" y="14784"/>
                      </a:lnTo>
                      <a:lnTo>
                        <a:pt x="10157" y="14516"/>
                      </a:lnTo>
                      <a:lnTo>
                        <a:pt x="10400" y="14224"/>
                      </a:lnTo>
                      <a:lnTo>
                        <a:pt x="10595" y="13932"/>
                      </a:lnTo>
                      <a:lnTo>
                        <a:pt x="10668" y="13786"/>
                      </a:lnTo>
                      <a:lnTo>
                        <a:pt x="10717" y="13615"/>
                      </a:lnTo>
                      <a:lnTo>
                        <a:pt x="10766" y="13469"/>
                      </a:lnTo>
                      <a:lnTo>
                        <a:pt x="10790" y="13323"/>
                      </a:lnTo>
                      <a:lnTo>
                        <a:pt x="10790" y="13177"/>
                      </a:lnTo>
                      <a:lnTo>
                        <a:pt x="10766" y="13006"/>
                      </a:lnTo>
                      <a:lnTo>
                        <a:pt x="10717" y="12860"/>
                      </a:lnTo>
                      <a:lnTo>
                        <a:pt x="10644" y="12714"/>
                      </a:lnTo>
                      <a:lnTo>
                        <a:pt x="10547" y="12568"/>
                      </a:lnTo>
                      <a:lnTo>
                        <a:pt x="10425" y="12422"/>
                      </a:lnTo>
                      <a:lnTo>
                        <a:pt x="10425" y="12422"/>
                      </a:lnTo>
                      <a:lnTo>
                        <a:pt x="10230" y="12276"/>
                      </a:lnTo>
                      <a:lnTo>
                        <a:pt x="10035" y="12178"/>
                      </a:lnTo>
                      <a:lnTo>
                        <a:pt x="9840" y="12105"/>
                      </a:lnTo>
                      <a:lnTo>
                        <a:pt x="9621" y="12032"/>
                      </a:lnTo>
                      <a:lnTo>
                        <a:pt x="9402" y="11983"/>
                      </a:lnTo>
                      <a:lnTo>
                        <a:pt x="9183" y="11886"/>
                      </a:lnTo>
                      <a:lnTo>
                        <a:pt x="8988" y="11789"/>
                      </a:lnTo>
                      <a:lnTo>
                        <a:pt x="8793" y="11618"/>
                      </a:lnTo>
                      <a:lnTo>
                        <a:pt x="8793" y="11618"/>
                      </a:lnTo>
                      <a:lnTo>
                        <a:pt x="8623" y="11423"/>
                      </a:lnTo>
                      <a:lnTo>
                        <a:pt x="8525" y="11204"/>
                      </a:lnTo>
                      <a:lnTo>
                        <a:pt x="8452" y="10961"/>
                      </a:lnTo>
                      <a:lnTo>
                        <a:pt x="8428" y="10668"/>
                      </a:lnTo>
                      <a:lnTo>
                        <a:pt x="8428" y="10668"/>
                      </a:lnTo>
                      <a:lnTo>
                        <a:pt x="8452" y="10473"/>
                      </a:lnTo>
                      <a:lnTo>
                        <a:pt x="8476" y="10254"/>
                      </a:lnTo>
                      <a:lnTo>
                        <a:pt x="8549" y="10059"/>
                      </a:lnTo>
                      <a:lnTo>
                        <a:pt x="8623" y="9865"/>
                      </a:lnTo>
                      <a:lnTo>
                        <a:pt x="8720" y="9670"/>
                      </a:lnTo>
                      <a:lnTo>
                        <a:pt x="8842" y="9475"/>
                      </a:lnTo>
                      <a:lnTo>
                        <a:pt x="8988" y="9304"/>
                      </a:lnTo>
                      <a:lnTo>
                        <a:pt x="9134" y="9134"/>
                      </a:lnTo>
                      <a:lnTo>
                        <a:pt x="9134" y="9134"/>
                      </a:lnTo>
                      <a:lnTo>
                        <a:pt x="9304" y="8988"/>
                      </a:lnTo>
                      <a:lnTo>
                        <a:pt x="9475" y="8866"/>
                      </a:lnTo>
                      <a:lnTo>
                        <a:pt x="9645" y="8744"/>
                      </a:lnTo>
                      <a:lnTo>
                        <a:pt x="9840" y="8622"/>
                      </a:lnTo>
                      <a:lnTo>
                        <a:pt x="10035" y="8549"/>
                      </a:lnTo>
                      <a:lnTo>
                        <a:pt x="10254" y="8476"/>
                      </a:lnTo>
                      <a:lnTo>
                        <a:pt x="10474" y="8452"/>
                      </a:lnTo>
                      <a:lnTo>
                        <a:pt x="10668" y="8428"/>
                      </a:lnTo>
                      <a:lnTo>
                        <a:pt x="10668" y="8428"/>
                      </a:lnTo>
                      <a:lnTo>
                        <a:pt x="10936" y="8452"/>
                      </a:lnTo>
                      <a:lnTo>
                        <a:pt x="11180" y="8525"/>
                      </a:lnTo>
                      <a:lnTo>
                        <a:pt x="11423" y="8622"/>
                      </a:lnTo>
                      <a:lnTo>
                        <a:pt x="11618" y="8793"/>
                      </a:lnTo>
                      <a:lnTo>
                        <a:pt x="11618" y="8793"/>
                      </a:lnTo>
                      <a:lnTo>
                        <a:pt x="11789" y="8988"/>
                      </a:lnTo>
                      <a:lnTo>
                        <a:pt x="11910" y="9207"/>
                      </a:lnTo>
                      <a:lnTo>
                        <a:pt x="11984" y="9426"/>
                      </a:lnTo>
                      <a:lnTo>
                        <a:pt x="12057" y="9645"/>
                      </a:lnTo>
                      <a:lnTo>
                        <a:pt x="12105" y="9840"/>
                      </a:lnTo>
                      <a:lnTo>
                        <a:pt x="12178" y="10035"/>
                      </a:lnTo>
                      <a:lnTo>
                        <a:pt x="12276" y="10230"/>
                      </a:lnTo>
                      <a:lnTo>
                        <a:pt x="12422" y="10425"/>
                      </a:lnTo>
                      <a:lnTo>
                        <a:pt x="12422" y="10425"/>
                      </a:lnTo>
                      <a:lnTo>
                        <a:pt x="12568" y="10547"/>
                      </a:lnTo>
                      <a:lnTo>
                        <a:pt x="12714" y="10644"/>
                      </a:lnTo>
                      <a:lnTo>
                        <a:pt x="12860" y="10717"/>
                      </a:lnTo>
                      <a:lnTo>
                        <a:pt x="13006" y="10766"/>
                      </a:lnTo>
                      <a:lnTo>
                        <a:pt x="13177" y="10790"/>
                      </a:lnTo>
                      <a:lnTo>
                        <a:pt x="13323" y="10790"/>
                      </a:lnTo>
                      <a:lnTo>
                        <a:pt x="13469" y="10766"/>
                      </a:lnTo>
                      <a:lnTo>
                        <a:pt x="13615" y="10717"/>
                      </a:lnTo>
                      <a:lnTo>
                        <a:pt x="13786" y="10668"/>
                      </a:lnTo>
                      <a:lnTo>
                        <a:pt x="13932" y="10595"/>
                      </a:lnTo>
                      <a:lnTo>
                        <a:pt x="14224" y="10400"/>
                      </a:lnTo>
                      <a:lnTo>
                        <a:pt x="14516" y="10157"/>
                      </a:lnTo>
                      <a:lnTo>
                        <a:pt x="14784" y="9889"/>
                      </a:lnTo>
                      <a:lnTo>
                        <a:pt x="15052" y="9597"/>
                      </a:lnTo>
                      <a:lnTo>
                        <a:pt x="15271" y="9280"/>
                      </a:lnTo>
                      <a:lnTo>
                        <a:pt x="15491" y="8988"/>
                      </a:lnTo>
                      <a:lnTo>
                        <a:pt x="15661" y="8720"/>
                      </a:lnTo>
                      <a:lnTo>
                        <a:pt x="15929" y="8257"/>
                      </a:lnTo>
                      <a:lnTo>
                        <a:pt x="16002" y="8111"/>
                      </a:lnTo>
                      <a:lnTo>
                        <a:pt x="16026" y="8014"/>
                      </a:lnTo>
                      <a:lnTo>
                        <a:pt x="16026" y="8014"/>
                      </a:lnTo>
                      <a:lnTo>
                        <a:pt x="16002" y="7819"/>
                      </a:lnTo>
                      <a:lnTo>
                        <a:pt x="15953" y="7648"/>
                      </a:lnTo>
                      <a:lnTo>
                        <a:pt x="15856" y="7453"/>
                      </a:lnTo>
                      <a:lnTo>
                        <a:pt x="15734" y="7307"/>
                      </a:lnTo>
                      <a:lnTo>
                        <a:pt x="15734" y="7307"/>
                      </a:lnTo>
                      <a:lnTo>
                        <a:pt x="15442" y="7039"/>
                      </a:lnTo>
                      <a:lnTo>
                        <a:pt x="15150" y="6796"/>
                      </a:lnTo>
                      <a:lnTo>
                        <a:pt x="14614" y="6357"/>
                      </a:lnTo>
                      <a:lnTo>
                        <a:pt x="14127" y="5992"/>
                      </a:lnTo>
                      <a:lnTo>
                        <a:pt x="13932" y="5822"/>
                      </a:lnTo>
                      <a:lnTo>
                        <a:pt x="13737" y="5651"/>
                      </a:lnTo>
                      <a:lnTo>
                        <a:pt x="13615" y="5481"/>
                      </a:lnTo>
                      <a:lnTo>
                        <a:pt x="13494" y="5310"/>
                      </a:lnTo>
                      <a:lnTo>
                        <a:pt x="13445" y="5140"/>
                      </a:lnTo>
                      <a:lnTo>
                        <a:pt x="13445" y="4945"/>
                      </a:lnTo>
                      <a:lnTo>
                        <a:pt x="13494" y="4750"/>
                      </a:lnTo>
                      <a:lnTo>
                        <a:pt x="13591" y="4531"/>
                      </a:lnTo>
                      <a:lnTo>
                        <a:pt x="13761" y="4287"/>
                      </a:lnTo>
                      <a:lnTo>
                        <a:pt x="14029" y="4019"/>
                      </a:lnTo>
                      <a:lnTo>
                        <a:pt x="14029" y="4019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3779030" y="180463"/>
                  <a:ext cx="248746" cy="43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20508" fill="none" extrusionOk="0">
                      <a:moveTo>
                        <a:pt x="10547" y="1"/>
                      </a:moveTo>
                      <a:lnTo>
                        <a:pt x="1292" y="1"/>
                      </a:lnTo>
                      <a:lnTo>
                        <a:pt x="1292" y="1"/>
                      </a:lnTo>
                      <a:lnTo>
                        <a:pt x="1024" y="25"/>
                      </a:lnTo>
                      <a:lnTo>
                        <a:pt x="780" y="98"/>
                      </a:lnTo>
                      <a:lnTo>
                        <a:pt x="561" y="220"/>
                      </a:lnTo>
                      <a:lnTo>
                        <a:pt x="366" y="366"/>
                      </a:lnTo>
                      <a:lnTo>
                        <a:pt x="220" y="561"/>
                      </a:lnTo>
                      <a:lnTo>
                        <a:pt x="98" y="780"/>
                      </a:lnTo>
                      <a:lnTo>
                        <a:pt x="25" y="1024"/>
                      </a:lnTo>
                      <a:lnTo>
                        <a:pt x="1" y="1292"/>
                      </a:lnTo>
                      <a:lnTo>
                        <a:pt x="1" y="19217"/>
                      </a:lnTo>
                      <a:lnTo>
                        <a:pt x="1" y="19217"/>
                      </a:lnTo>
                      <a:lnTo>
                        <a:pt x="25" y="19485"/>
                      </a:lnTo>
                      <a:lnTo>
                        <a:pt x="98" y="19728"/>
                      </a:lnTo>
                      <a:lnTo>
                        <a:pt x="220" y="19948"/>
                      </a:lnTo>
                      <a:lnTo>
                        <a:pt x="366" y="20142"/>
                      </a:lnTo>
                      <a:lnTo>
                        <a:pt x="561" y="20289"/>
                      </a:lnTo>
                      <a:lnTo>
                        <a:pt x="780" y="20410"/>
                      </a:lnTo>
                      <a:lnTo>
                        <a:pt x="1024" y="20483"/>
                      </a:lnTo>
                      <a:lnTo>
                        <a:pt x="1292" y="20508"/>
                      </a:lnTo>
                      <a:lnTo>
                        <a:pt x="10547" y="20508"/>
                      </a:lnTo>
                      <a:lnTo>
                        <a:pt x="10547" y="20508"/>
                      </a:lnTo>
                      <a:lnTo>
                        <a:pt x="10814" y="20483"/>
                      </a:lnTo>
                      <a:lnTo>
                        <a:pt x="11058" y="20410"/>
                      </a:lnTo>
                      <a:lnTo>
                        <a:pt x="11277" y="20289"/>
                      </a:lnTo>
                      <a:lnTo>
                        <a:pt x="11472" y="20142"/>
                      </a:lnTo>
                      <a:lnTo>
                        <a:pt x="11618" y="19948"/>
                      </a:lnTo>
                      <a:lnTo>
                        <a:pt x="11740" y="19728"/>
                      </a:lnTo>
                      <a:lnTo>
                        <a:pt x="11813" y="19485"/>
                      </a:lnTo>
                      <a:lnTo>
                        <a:pt x="11837" y="19217"/>
                      </a:lnTo>
                      <a:lnTo>
                        <a:pt x="11837" y="1292"/>
                      </a:lnTo>
                      <a:lnTo>
                        <a:pt x="11837" y="1292"/>
                      </a:lnTo>
                      <a:lnTo>
                        <a:pt x="11813" y="1024"/>
                      </a:lnTo>
                      <a:lnTo>
                        <a:pt x="11740" y="780"/>
                      </a:lnTo>
                      <a:lnTo>
                        <a:pt x="11618" y="561"/>
                      </a:lnTo>
                      <a:lnTo>
                        <a:pt x="11472" y="366"/>
                      </a:lnTo>
                      <a:lnTo>
                        <a:pt x="11277" y="220"/>
                      </a:lnTo>
                      <a:lnTo>
                        <a:pt x="11058" y="98"/>
                      </a:lnTo>
                      <a:lnTo>
                        <a:pt x="10814" y="25"/>
                      </a:lnTo>
                      <a:lnTo>
                        <a:pt x="10547" y="1"/>
                      </a:lnTo>
                      <a:lnTo>
                        <a:pt x="10547" y="1"/>
                      </a:lnTo>
                      <a:close/>
                      <a:moveTo>
                        <a:pt x="5554" y="975"/>
                      </a:moveTo>
                      <a:lnTo>
                        <a:pt x="6284" y="975"/>
                      </a:lnTo>
                      <a:lnTo>
                        <a:pt x="6284" y="975"/>
                      </a:lnTo>
                      <a:lnTo>
                        <a:pt x="6406" y="999"/>
                      </a:lnTo>
                      <a:lnTo>
                        <a:pt x="6479" y="1073"/>
                      </a:lnTo>
                      <a:lnTo>
                        <a:pt x="6552" y="1146"/>
                      </a:lnTo>
                      <a:lnTo>
                        <a:pt x="6577" y="1267"/>
                      </a:lnTo>
                      <a:lnTo>
                        <a:pt x="6577" y="1267"/>
                      </a:lnTo>
                      <a:lnTo>
                        <a:pt x="6552" y="1365"/>
                      </a:lnTo>
                      <a:lnTo>
                        <a:pt x="6479" y="1462"/>
                      </a:lnTo>
                      <a:lnTo>
                        <a:pt x="6406" y="1511"/>
                      </a:lnTo>
                      <a:lnTo>
                        <a:pt x="6284" y="1535"/>
                      </a:lnTo>
                      <a:lnTo>
                        <a:pt x="5554" y="1535"/>
                      </a:lnTo>
                      <a:lnTo>
                        <a:pt x="5554" y="1535"/>
                      </a:lnTo>
                      <a:lnTo>
                        <a:pt x="5432" y="1511"/>
                      </a:lnTo>
                      <a:lnTo>
                        <a:pt x="5359" y="1462"/>
                      </a:lnTo>
                      <a:lnTo>
                        <a:pt x="5286" y="1365"/>
                      </a:lnTo>
                      <a:lnTo>
                        <a:pt x="5262" y="1267"/>
                      </a:lnTo>
                      <a:lnTo>
                        <a:pt x="5262" y="1267"/>
                      </a:lnTo>
                      <a:lnTo>
                        <a:pt x="5286" y="1146"/>
                      </a:lnTo>
                      <a:lnTo>
                        <a:pt x="5359" y="1073"/>
                      </a:lnTo>
                      <a:lnTo>
                        <a:pt x="5432" y="999"/>
                      </a:lnTo>
                      <a:lnTo>
                        <a:pt x="5554" y="975"/>
                      </a:lnTo>
                      <a:lnTo>
                        <a:pt x="5554" y="975"/>
                      </a:lnTo>
                      <a:close/>
                      <a:moveTo>
                        <a:pt x="5919" y="19436"/>
                      </a:moveTo>
                      <a:lnTo>
                        <a:pt x="5919" y="19436"/>
                      </a:lnTo>
                      <a:lnTo>
                        <a:pt x="5749" y="19412"/>
                      </a:lnTo>
                      <a:lnTo>
                        <a:pt x="5578" y="19363"/>
                      </a:lnTo>
                      <a:lnTo>
                        <a:pt x="5432" y="19290"/>
                      </a:lnTo>
                      <a:lnTo>
                        <a:pt x="5310" y="19193"/>
                      </a:lnTo>
                      <a:lnTo>
                        <a:pt x="5213" y="19071"/>
                      </a:lnTo>
                      <a:lnTo>
                        <a:pt x="5140" y="18925"/>
                      </a:lnTo>
                      <a:lnTo>
                        <a:pt x="5091" y="18754"/>
                      </a:lnTo>
                      <a:lnTo>
                        <a:pt x="5067" y="18584"/>
                      </a:lnTo>
                      <a:lnTo>
                        <a:pt x="5067" y="18584"/>
                      </a:lnTo>
                      <a:lnTo>
                        <a:pt x="5091" y="18413"/>
                      </a:lnTo>
                      <a:lnTo>
                        <a:pt x="5140" y="18243"/>
                      </a:lnTo>
                      <a:lnTo>
                        <a:pt x="5213" y="18097"/>
                      </a:lnTo>
                      <a:lnTo>
                        <a:pt x="5310" y="17975"/>
                      </a:lnTo>
                      <a:lnTo>
                        <a:pt x="5432" y="17877"/>
                      </a:lnTo>
                      <a:lnTo>
                        <a:pt x="5578" y="17804"/>
                      </a:lnTo>
                      <a:lnTo>
                        <a:pt x="5749" y="17756"/>
                      </a:lnTo>
                      <a:lnTo>
                        <a:pt x="5919" y="17731"/>
                      </a:lnTo>
                      <a:lnTo>
                        <a:pt x="5919" y="17731"/>
                      </a:lnTo>
                      <a:lnTo>
                        <a:pt x="6090" y="17756"/>
                      </a:lnTo>
                      <a:lnTo>
                        <a:pt x="6260" y="17804"/>
                      </a:lnTo>
                      <a:lnTo>
                        <a:pt x="6406" y="17877"/>
                      </a:lnTo>
                      <a:lnTo>
                        <a:pt x="6528" y="17975"/>
                      </a:lnTo>
                      <a:lnTo>
                        <a:pt x="6625" y="18097"/>
                      </a:lnTo>
                      <a:lnTo>
                        <a:pt x="6699" y="18243"/>
                      </a:lnTo>
                      <a:lnTo>
                        <a:pt x="6747" y="18413"/>
                      </a:lnTo>
                      <a:lnTo>
                        <a:pt x="6772" y="18584"/>
                      </a:lnTo>
                      <a:lnTo>
                        <a:pt x="6772" y="18584"/>
                      </a:lnTo>
                      <a:lnTo>
                        <a:pt x="6747" y="18754"/>
                      </a:lnTo>
                      <a:lnTo>
                        <a:pt x="6699" y="18925"/>
                      </a:lnTo>
                      <a:lnTo>
                        <a:pt x="6625" y="19071"/>
                      </a:lnTo>
                      <a:lnTo>
                        <a:pt x="6528" y="19193"/>
                      </a:lnTo>
                      <a:lnTo>
                        <a:pt x="6406" y="19290"/>
                      </a:lnTo>
                      <a:lnTo>
                        <a:pt x="6260" y="19363"/>
                      </a:lnTo>
                      <a:lnTo>
                        <a:pt x="6090" y="19412"/>
                      </a:lnTo>
                      <a:lnTo>
                        <a:pt x="5919" y="19436"/>
                      </a:lnTo>
                      <a:lnTo>
                        <a:pt x="5919" y="19436"/>
                      </a:lnTo>
                      <a:close/>
                      <a:moveTo>
                        <a:pt x="10547" y="16660"/>
                      </a:moveTo>
                      <a:lnTo>
                        <a:pt x="1292" y="16660"/>
                      </a:lnTo>
                      <a:lnTo>
                        <a:pt x="1292" y="2558"/>
                      </a:lnTo>
                      <a:lnTo>
                        <a:pt x="10547" y="2558"/>
                      </a:lnTo>
                      <a:lnTo>
                        <a:pt x="10547" y="1666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6" name="Google Shape;276;p3"/>
                <p:cNvGrpSpPr/>
                <p:nvPr/>
              </p:nvGrpSpPr>
              <p:grpSpPr>
                <a:xfrm>
                  <a:off x="2878564" y="220891"/>
                  <a:ext cx="342882" cy="350068"/>
                  <a:chOff x="3951850" y="2985350"/>
                  <a:chExt cx="407950" cy="416500"/>
                </a:xfrm>
              </p:grpSpPr>
              <p:sp>
                <p:nvSpPr>
                  <p:cNvPr id="277" name="Google Shape;277;p3"/>
                  <p:cNvSpPr/>
                  <p:nvPr/>
                </p:nvSpPr>
                <p:spPr>
                  <a:xfrm>
                    <a:off x="3951850" y="2985350"/>
                    <a:ext cx="314800" cy="3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2" h="12593" fill="none" extrusionOk="0">
                        <a:moveTo>
                          <a:pt x="6284" y="1"/>
                        </a:moveTo>
                        <a:lnTo>
                          <a:pt x="6284" y="1"/>
                        </a:lnTo>
                        <a:lnTo>
                          <a:pt x="5967" y="25"/>
                        </a:lnTo>
                        <a:lnTo>
                          <a:pt x="5651" y="49"/>
                        </a:lnTo>
                        <a:lnTo>
                          <a:pt x="5334" y="74"/>
                        </a:lnTo>
                        <a:lnTo>
                          <a:pt x="5017" y="147"/>
                        </a:lnTo>
                        <a:lnTo>
                          <a:pt x="4725" y="220"/>
                        </a:lnTo>
                        <a:lnTo>
                          <a:pt x="4433" y="293"/>
                        </a:lnTo>
                        <a:lnTo>
                          <a:pt x="4141" y="390"/>
                        </a:lnTo>
                        <a:lnTo>
                          <a:pt x="3848" y="512"/>
                        </a:lnTo>
                        <a:lnTo>
                          <a:pt x="3556" y="634"/>
                        </a:lnTo>
                        <a:lnTo>
                          <a:pt x="3288" y="780"/>
                        </a:lnTo>
                        <a:lnTo>
                          <a:pt x="3020" y="926"/>
                        </a:lnTo>
                        <a:lnTo>
                          <a:pt x="2777" y="1072"/>
                        </a:lnTo>
                        <a:lnTo>
                          <a:pt x="2290" y="1437"/>
                        </a:lnTo>
                        <a:lnTo>
                          <a:pt x="1851" y="1852"/>
                        </a:lnTo>
                        <a:lnTo>
                          <a:pt x="1437" y="2290"/>
                        </a:lnTo>
                        <a:lnTo>
                          <a:pt x="1072" y="2777"/>
                        </a:lnTo>
                        <a:lnTo>
                          <a:pt x="901" y="3045"/>
                        </a:lnTo>
                        <a:lnTo>
                          <a:pt x="755" y="3313"/>
                        </a:lnTo>
                        <a:lnTo>
                          <a:pt x="609" y="3581"/>
                        </a:lnTo>
                        <a:lnTo>
                          <a:pt x="487" y="3849"/>
                        </a:lnTo>
                        <a:lnTo>
                          <a:pt x="390" y="4141"/>
                        </a:lnTo>
                        <a:lnTo>
                          <a:pt x="292" y="4433"/>
                        </a:lnTo>
                        <a:lnTo>
                          <a:pt x="195" y="4725"/>
                        </a:lnTo>
                        <a:lnTo>
                          <a:pt x="122" y="5042"/>
                        </a:lnTo>
                        <a:lnTo>
                          <a:pt x="73" y="5334"/>
                        </a:lnTo>
                        <a:lnTo>
                          <a:pt x="25" y="5651"/>
                        </a:lnTo>
                        <a:lnTo>
                          <a:pt x="0" y="5968"/>
                        </a:lnTo>
                        <a:lnTo>
                          <a:pt x="0" y="6308"/>
                        </a:lnTo>
                        <a:lnTo>
                          <a:pt x="0" y="6308"/>
                        </a:lnTo>
                        <a:lnTo>
                          <a:pt x="0" y="6625"/>
                        </a:lnTo>
                        <a:lnTo>
                          <a:pt x="25" y="6942"/>
                        </a:lnTo>
                        <a:lnTo>
                          <a:pt x="73" y="7258"/>
                        </a:lnTo>
                        <a:lnTo>
                          <a:pt x="122" y="7575"/>
                        </a:lnTo>
                        <a:lnTo>
                          <a:pt x="195" y="7867"/>
                        </a:lnTo>
                        <a:lnTo>
                          <a:pt x="292" y="8184"/>
                        </a:lnTo>
                        <a:lnTo>
                          <a:pt x="390" y="8476"/>
                        </a:lnTo>
                        <a:lnTo>
                          <a:pt x="487" y="8744"/>
                        </a:lnTo>
                        <a:lnTo>
                          <a:pt x="609" y="9036"/>
                        </a:lnTo>
                        <a:lnTo>
                          <a:pt x="755" y="9304"/>
                        </a:lnTo>
                        <a:lnTo>
                          <a:pt x="901" y="9572"/>
                        </a:lnTo>
                        <a:lnTo>
                          <a:pt x="1072" y="9816"/>
                        </a:lnTo>
                        <a:lnTo>
                          <a:pt x="1437" y="10303"/>
                        </a:lnTo>
                        <a:lnTo>
                          <a:pt x="1851" y="10741"/>
                        </a:lnTo>
                        <a:lnTo>
                          <a:pt x="2290" y="11155"/>
                        </a:lnTo>
                        <a:lnTo>
                          <a:pt x="2777" y="11520"/>
                        </a:lnTo>
                        <a:lnTo>
                          <a:pt x="3020" y="11691"/>
                        </a:lnTo>
                        <a:lnTo>
                          <a:pt x="3288" y="11837"/>
                        </a:lnTo>
                        <a:lnTo>
                          <a:pt x="3556" y="11983"/>
                        </a:lnTo>
                        <a:lnTo>
                          <a:pt x="3848" y="12105"/>
                        </a:lnTo>
                        <a:lnTo>
                          <a:pt x="4141" y="12202"/>
                        </a:lnTo>
                        <a:lnTo>
                          <a:pt x="4433" y="12300"/>
                        </a:lnTo>
                        <a:lnTo>
                          <a:pt x="4725" y="12397"/>
                        </a:lnTo>
                        <a:lnTo>
                          <a:pt x="5017" y="12470"/>
                        </a:lnTo>
                        <a:lnTo>
                          <a:pt x="5334" y="12519"/>
                        </a:lnTo>
                        <a:lnTo>
                          <a:pt x="5651" y="12568"/>
                        </a:lnTo>
                        <a:lnTo>
                          <a:pt x="5967" y="12592"/>
                        </a:lnTo>
                        <a:lnTo>
                          <a:pt x="6284" y="12592"/>
                        </a:lnTo>
                        <a:lnTo>
                          <a:pt x="6284" y="12592"/>
                        </a:lnTo>
                        <a:lnTo>
                          <a:pt x="6625" y="12592"/>
                        </a:lnTo>
                        <a:lnTo>
                          <a:pt x="6941" y="12568"/>
                        </a:lnTo>
                        <a:lnTo>
                          <a:pt x="7258" y="12519"/>
                        </a:lnTo>
                        <a:lnTo>
                          <a:pt x="7550" y="12470"/>
                        </a:lnTo>
                        <a:lnTo>
                          <a:pt x="7867" y="12397"/>
                        </a:lnTo>
                        <a:lnTo>
                          <a:pt x="8159" y="12300"/>
                        </a:lnTo>
                        <a:lnTo>
                          <a:pt x="8451" y="12202"/>
                        </a:lnTo>
                        <a:lnTo>
                          <a:pt x="8744" y="12105"/>
                        </a:lnTo>
                        <a:lnTo>
                          <a:pt x="9012" y="11983"/>
                        </a:lnTo>
                        <a:lnTo>
                          <a:pt x="9279" y="11837"/>
                        </a:lnTo>
                        <a:lnTo>
                          <a:pt x="9547" y="11691"/>
                        </a:lnTo>
                        <a:lnTo>
                          <a:pt x="9815" y="11520"/>
                        </a:lnTo>
                        <a:lnTo>
                          <a:pt x="10302" y="11155"/>
                        </a:lnTo>
                        <a:lnTo>
                          <a:pt x="10741" y="10741"/>
                        </a:lnTo>
                        <a:lnTo>
                          <a:pt x="11155" y="10303"/>
                        </a:lnTo>
                        <a:lnTo>
                          <a:pt x="11520" y="9816"/>
                        </a:lnTo>
                        <a:lnTo>
                          <a:pt x="11666" y="9572"/>
                        </a:lnTo>
                        <a:lnTo>
                          <a:pt x="11812" y="9304"/>
                        </a:lnTo>
                        <a:lnTo>
                          <a:pt x="11958" y="9036"/>
                        </a:lnTo>
                        <a:lnTo>
                          <a:pt x="12080" y="8744"/>
                        </a:lnTo>
                        <a:lnTo>
                          <a:pt x="12202" y="8476"/>
                        </a:lnTo>
                        <a:lnTo>
                          <a:pt x="12299" y="8184"/>
                        </a:lnTo>
                        <a:lnTo>
                          <a:pt x="12397" y="7867"/>
                        </a:lnTo>
                        <a:lnTo>
                          <a:pt x="12446" y="7575"/>
                        </a:lnTo>
                        <a:lnTo>
                          <a:pt x="12519" y="7258"/>
                        </a:lnTo>
                        <a:lnTo>
                          <a:pt x="12543" y="6942"/>
                        </a:lnTo>
                        <a:lnTo>
                          <a:pt x="12567" y="6625"/>
                        </a:lnTo>
                        <a:lnTo>
                          <a:pt x="12592" y="6308"/>
                        </a:lnTo>
                        <a:lnTo>
                          <a:pt x="12592" y="6308"/>
                        </a:lnTo>
                        <a:lnTo>
                          <a:pt x="12567" y="5968"/>
                        </a:lnTo>
                        <a:lnTo>
                          <a:pt x="12543" y="5651"/>
                        </a:lnTo>
                        <a:lnTo>
                          <a:pt x="12519" y="5334"/>
                        </a:lnTo>
                        <a:lnTo>
                          <a:pt x="12446" y="5042"/>
                        </a:lnTo>
                        <a:lnTo>
                          <a:pt x="12397" y="4725"/>
                        </a:lnTo>
                        <a:lnTo>
                          <a:pt x="12299" y="4433"/>
                        </a:lnTo>
                        <a:lnTo>
                          <a:pt x="12202" y="4141"/>
                        </a:lnTo>
                        <a:lnTo>
                          <a:pt x="12080" y="3849"/>
                        </a:lnTo>
                        <a:lnTo>
                          <a:pt x="11958" y="3581"/>
                        </a:lnTo>
                        <a:lnTo>
                          <a:pt x="11812" y="3313"/>
                        </a:lnTo>
                        <a:lnTo>
                          <a:pt x="11666" y="3045"/>
                        </a:lnTo>
                        <a:lnTo>
                          <a:pt x="11520" y="2777"/>
                        </a:lnTo>
                        <a:lnTo>
                          <a:pt x="11155" y="2290"/>
                        </a:lnTo>
                        <a:lnTo>
                          <a:pt x="10741" y="1852"/>
                        </a:lnTo>
                        <a:lnTo>
                          <a:pt x="10302" y="1437"/>
                        </a:lnTo>
                        <a:lnTo>
                          <a:pt x="9815" y="1072"/>
                        </a:lnTo>
                        <a:lnTo>
                          <a:pt x="9547" y="926"/>
                        </a:lnTo>
                        <a:lnTo>
                          <a:pt x="9279" y="780"/>
                        </a:lnTo>
                        <a:lnTo>
                          <a:pt x="9012" y="634"/>
                        </a:lnTo>
                        <a:lnTo>
                          <a:pt x="8744" y="512"/>
                        </a:lnTo>
                        <a:lnTo>
                          <a:pt x="8451" y="390"/>
                        </a:lnTo>
                        <a:lnTo>
                          <a:pt x="8159" y="293"/>
                        </a:lnTo>
                        <a:lnTo>
                          <a:pt x="7867" y="220"/>
                        </a:lnTo>
                        <a:lnTo>
                          <a:pt x="7550" y="147"/>
                        </a:lnTo>
                        <a:lnTo>
                          <a:pt x="7258" y="74"/>
                        </a:lnTo>
                        <a:lnTo>
                          <a:pt x="6941" y="49"/>
                        </a:lnTo>
                        <a:lnTo>
                          <a:pt x="6625" y="25"/>
                        </a:lnTo>
                        <a:lnTo>
                          <a:pt x="6284" y="1"/>
                        </a:lnTo>
                        <a:lnTo>
                          <a:pt x="6284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3"/>
                  <p:cNvSpPr/>
                  <p:nvPr/>
                </p:nvSpPr>
                <p:spPr>
                  <a:xfrm>
                    <a:off x="3988375" y="3021875"/>
                    <a:ext cx="241750" cy="24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70" h="9670" fill="none" extrusionOk="0">
                        <a:moveTo>
                          <a:pt x="4823" y="1"/>
                        </a:moveTo>
                        <a:lnTo>
                          <a:pt x="4823" y="1"/>
                        </a:lnTo>
                        <a:lnTo>
                          <a:pt x="4336" y="25"/>
                        </a:lnTo>
                        <a:lnTo>
                          <a:pt x="3849" y="98"/>
                        </a:lnTo>
                        <a:lnTo>
                          <a:pt x="3386" y="220"/>
                        </a:lnTo>
                        <a:lnTo>
                          <a:pt x="2947" y="391"/>
                        </a:lnTo>
                        <a:lnTo>
                          <a:pt x="2533" y="585"/>
                        </a:lnTo>
                        <a:lnTo>
                          <a:pt x="2144" y="829"/>
                        </a:lnTo>
                        <a:lnTo>
                          <a:pt x="1754" y="1121"/>
                        </a:lnTo>
                        <a:lnTo>
                          <a:pt x="1413" y="1438"/>
                        </a:lnTo>
                        <a:lnTo>
                          <a:pt x="1096" y="1779"/>
                        </a:lnTo>
                        <a:lnTo>
                          <a:pt x="829" y="2144"/>
                        </a:lnTo>
                        <a:lnTo>
                          <a:pt x="585" y="2534"/>
                        </a:lnTo>
                        <a:lnTo>
                          <a:pt x="390" y="2972"/>
                        </a:lnTo>
                        <a:lnTo>
                          <a:pt x="220" y="3411"/>
                        </a:lnTo>
                        <a:lnTo>
                          <a:pt x="98" y="3873"/>
                        </a:lnTo>
                        <a:lnTo>
                          <a:pt x="25" y="4336"/>
                        </a:lnTo>
                        <a:lnTo>
                          <a:pt x="1" y="4847"/>
                        </a:lnTo>
                        <a:lnTo>
                          <a:pt x="1" y="4847"/>
                        </a:lnTo>
                        <a:lnTo>
                          <a:pt x="25" y="5335"/>
                        </a:lnTo>
                        <a:lnTo>
                          <a:pt x="98" y="5822"/>
                        </a:lnTo>
                        <a:lnTo>
                          <a:pt x="220" y="6284"/>
                        </a:lnTo>
                        <a:lnTo>
                          <a:pt x="390" y="6723"/>
                        </a:lnTo>
                        <a:lnTo>
                          <a:pt x="585" y="7137"/>
                        </a:lnTo>
                        <a:lnTo>
                          <a:pt x="829" y="7527"/>
                        </a:lnTo>
                        <a:lnTo>
                          <a:pt x="1096" y="7916"/>
                        </a:lnTo>
                        <a:lnTo>
                          <a:pt x="1413" y="8257"/>
                        </a:lnTo>
                        <a:lnTo>
                          <a:pt x="1754" y="8574"/>
                        </a:lnTo>
                        <a:lnTo>
                          <a:pt x="2144" y="8842"/>
                        </a:lnTo>
                        <a:lnTo>
                          <a:pt x="2533" y="9085"/>
                        </a:lnTo>
                        <a:lnTo>
                          <a:pt x="2947" y="9280"/>
                        </a:lnTo>
                        <a:lnTo>
                          <a:pt x="3386" y="9451"/>
                        </a:lnTo>
                        <a:lnTo>
                          <a:pt x="3849" y="9572"/>
                        </a:lnTo>
                        <a:lnTo>
                          <a:pt x="4336" y="9645"/>
                        </a:lnTo>
                        <a:lnTo>
                          <a:pt x="4823" y="9670"/>
                        </a:lnTo>
                        <a:lnTo>
                          <a:pt x="4823" y="9670"/>
                        </a:lnTo>
                        <a:lnTo>
                          <a:pt x="5334" y="9645"/>
                        </a:lnTo>
                        <a:lnTo>
                          <a:pt x="5797" y="9572"/>
                        </a:lnTo>
                        <a:lnTo>
                          <a:pt x="6260" y="9451"/>
                        </a:lnTo>
                        <a:lnTo>
                          <a:pt x="6698" y="9280"/>
                        </a:lnTo>
                        <a:lnTo>
                          <a:pt x="7136" y="9085"/>
                        </a:lnTo>
                        <a:lnTo>
                          <a:pt x="7526" y="8842"/>
                        </a:lnTo>
                        <a:lnTo>
                          <a:pt x="7892" y="8574"/>
                        </a:lnTo>
                        <a:lnTo>
                          <a:pt x="8232" y="8257"/>
                        </a:lnTo>
                        <a:lnTo>
                          <a:pt x="8549" y="7916"/>
                        </a:lnTo>
                        <a:lnTo>
                          <a:pt x="8841" y="7527"/>
                        </a:lnTo>
                        <a:lnTo>
                          <a:pt x="9085" y="7137"/>
                        </a:lnTo>
                        <a:lnTo>
                          <a:pt x="9280" y="6723"/>
                        </a:lnTo>
                        <a:lnTo>
                          <a:pt x="9450" y="6284"/>
                        </a:lnTo>
                        <a:lnTo>
                          <a:pt x="9572" y="5822"/>
                        </a:lnTo>
                        <a:lnTo>
                          <a:pt x="9645" y="5335"/>
                        </a:lnTo>
                        <a:lnTo>
                          <a:pt x="9669" y="4847"/>
                        </a:lnTo>
                        <a:lnTo>
                          <a:pt x="9669" y="4847"/>
                        </a:lnTo>
                        <a:lnTo>
                          <a:pt x="9645" y="4336"/>
                        </a:lnTo>
                        <a:lnTo>
                          <a:pt x="9572" y="3873"/>
                        </a:lnTo>
                        <a:lnTo>
                          <a:pt x="9450" y="3411"/>
                        </a:lnTo>
                        <a:lnTo>
                          <a:pt x="9280" y="2972"/>
                        </a:lnTo>
                        <a:lnTo>
                          <a:pt x="9085" y="2534"/>
                        </a:lnTo>
                        <a:lnTo>
                          <a:pt x="8841" y="2144"/>
                        </a:lnTo>
                        <a:lnTo>
                          <a:pt x="8549" y="1779"/>
                        </a:lnTo>
                        <a:lnTo>
                          <a:pt x="8232" y="1438"/>
                        </a:lnTo>
                        <a:lnTo>
                          <a:pt x="7892" y="1121"/>
                        </a:lnTo>
                        <a:lnTo>
                          <a:pt x="7526" y="829"/>
                        </a:lnTo>
                        <a:lnTo>
                          <a:pt x="7136" y="585"/>
                        </a:lnTo>
                        <a:lnTo>
                          <a:pt x="6698" y="391"/>
                        </a:lnTo>
                        <a:lnTo>
                          <a:pt x="6260" y="220"/>
                        </a:lnTo>
                        <a:lnTo>
                          <a:pt x="5797" y="98"/>
                        </a:lnTo>
                        <a:lnTo>
                          <a:pt x="5334" y="25"/>
                        </a:lnTo>
                        <a:lnTo>
                          <a:pt x="4823" y="1"/>
                        </a:lnTo>
                        <a:lnTo>
                          <a:pt x="4823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3"/>
                  <p:cNvSpPr/>
                  <p:nvPr/>
                </p:nvSpPr>
                <p:spPr>
                  <a:xfrm>
                    <a:off x="4024300" y="3058425"/>
                    <a:ext cx="84650" cy="8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6" h="3386" fill="none" extrusionOk="0">
                        <a:moveTo>
                          <a:pt x="0" y="3385"/>
                        </a:moveTo>
                        <a:lnTo>
                          <a:pt x="0" y="3385"/>
                        </a:lnTo>
                        <a:lnTo>
                          <a:pt x="25" y="3020"/>
                        </a:lnTo>
                        <a:lnTo>
                          <a:pt x="74" y="2704"/>
                        </a:lnTo>
                        <a:lnTo>
                          <a:pt x="147" y="2363"/>
                        </a:lnTo>
                        <a:lnTo>
                          <a:pt x="268" y="2070"/>
                        </a:lnTo>
                        <a:lnTo>
                          <a:pt x="414" y="1754"/>
                        </a:lnTo>
                        <a:lnTo>
                          <a:pt x="585" y="1486"/>
                        </a:lnTo>
                        <a:lnTo>
                          <a:pt x="780" y="1218"/>
                        </a:lnTo>
                        <a:lnTo>
                          <a:pt x="999" y="974"/>
                        </a:lnTo>
                        <a:lnTo>
                          <a:pt x="1243" y="755"/>
                        </a:lnTo>
                        <a:lnTo>
                          <a:pt x="1510" y="560"/>
                        </a:lnTo>
                        <a:lnTo>
                          <a:pt x="1778" y="390"/>
                        </a:lnTo>
                        <a:lnTo>
                          <a:pt x="2071" y="244"/>
                        </a:lnTo>
                        <a:lnTo>
                          <a:pt x="2387" y="146"/>
                        </a:lnTo>
                        <a:lnTo>
                          <a:pt x="2704" y="49"/>
                        </a:lnTo>
                        <a:lnTo>
                          <a:pt x="3045" y="0"/>
                        </a:lnTo>
                        <a:lnTo>
                          <a:pt x="3386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3"/>
                  <p:cNvSpPr/>
                  <p:nvPr/>
                </p:nvSpPr>
                <p:spPr>
                  <a:xfrm>
                    <a:off x="4205750" y="3248375"/>
                    <a:ext cx="154050" cy="153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2" h="6139" fill="none" extrusionOk="0">
                        <a:moveTo>
                          <a:pt x="0" y="1024"/>
                        </a:moveTo>
                        <a:lnTo>
                          <a:pt x="4969" y="5992"/>
                        </a:lnTo>
                        <a:lnTo>
                          <a:pt x="4969" y="5992"/>
                        </a:lnTo>
                        <a:lnTo>
                          <a:pt x="5042" y="6041"/>
                        </a:lnTo>
                        <a:lnTo>
                          <a:pt x="5115" y="6090"/>
                        </a:lnTo>
                        <a:lnTo>
                          <a:pt x="5212" y="6114"/>
                        </a:lnTo>
                        <a:lnTo>
                          <a:pt x="5310" y="6138"/>
                        </a:lnTo>
                        <a:lnTo>
                          <a:pt x="5407" y="6114"/>
                        </a:lnTo>
                        <a:lnTo>
                          <a:pt x="5480" y="6090"/>
                        </a:lnTo>
                        <a:lnTo>
                          <a:pt x="5577" y="6041"/>
                        </a:lnTo>
                        <a:lnTo>
                          <a:pt x="5651" y="5992"/>
                        </a:lnTo>
                        <a:lnTo>
                          <a:pt x="6016" y="5627"/>
                        </a:lnTo>
                        <a:lnTo>
                          <a:pt x="6016" y="5627"/>
                        </a:lnTo>
                        <a:lnTo>
                          <a:pt x="6089" y="5554"/>
                        </a:lnTo>
                        <a:lnTo>
                          <a:pt x="6138" y="5456"/>
                        </a:lnTo>
                        <a:lnTo>
                          <a:pt x="6162" y="5359"/>
                        </a:lnTo>
                        <a:lnTo>
                          <a:pt x="6162" y="5286"/>
                        </a:lnTo>
                        <a:lnTo>
                          <a:pt x="6162" y="5188"/>
                        </a:lnTo>
                        <a:lnTo>
                          <a:pt x="6138" y="5091"/>
                        </a:lnTo>
                        <a:lnTo>
                          <a:pt x="6089" y="5018"/>
                        </a:lnTo>
                        <a:lnTo>
                          <a:pt x="6016" y="4921"/>
                        </a:lnTo>
                        <a:lnTo>
                          <a:pt x="107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1" name="Google Shape;281;p3"/>
              <p:cNvGrpSpPr/>
              <p:nvPr/>
            </p:nvGrpSpPr>
            <p:grpSpPr>
              <a:xfrm>
                <a:off x="647546" y="814472"/>
                <a:ext cx="3920223" cy="376691"/>
                <a:chOff x="151026" y="1029895"/>
                <a:chExt cx="3920223" cy="376691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>
                  <a:off x="1057375" y="1063683"/>
                  <a:ext cx="339835" cy="309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51026" y="1086198"/>
                  <a:ext cx="391001" cy="264085"/>
                  <a:chOff x="564675" y="1700625"/>
                  <a:chExt cx="465200" cy="314200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7" name="Google Shape;287;p3"/>
                <p:cNvGrpSpPr/>
                <p:nvPr/>
              </p:nvGrpSpPr>
              <p:grpSpPr>
                <a:xfrm>
                  <a:off x="1912559" y="1029895"/>
                  <a:ext cx="359272" cy="376691"/>
                  <a:chOff x="5961125" y="1623900"/>
                  <a:chExt cx="427450" cy="448175"/>
                </a:xfrm>
              </p:grpSpPr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" name="Google Shape;289;p3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3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5" name="Google Shape;295;p3"/>
                <p:cNvGrpSpPr/>
                <p:nvPr/>
              </p:nvGrpSpPr>
              <p:grpSpPr>
                <a:xfrm>
                  <a:off x="2787179" y="1056518"/>
                  <a:ext cx="435022" cy="323445"/>
                  <a:chOff x="5247525" y="3007275"/>
                  <a:chExt cx="517575" cy="384825"/>
                </a:xfrm>
              </p:grpSpPr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8" name="Google Shape;298;p3"/>
                <p:cNvGrpSpPr/>
                <p:nvPr/>
              </p:nvGrpSpPr>
              <p:grpSpPr>
                <a:xfrm>
                  <a:off x="3737550" y="1053702"/>
                  <a:ext cx="333700" cy="329077"/>
                  <a:chOff x="3292425" y="3664250"/>
                  <a:chExt cx="397025" cy="391525"/>
                </a:xfrm>
              </p:grpSpPr>
              <p:sp>
                <p:nvSpPr>
                  <p:cNvPr id="299" name="Google Shape;299;p3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02" name="Google Shape;302;p3"/>
              <p:cNvGrpSpPr/>
              <p:nvPr/>
            </p:nvGrpSpPr>
            <p:grpSpPr>
              <a:xfrm>
                <a:off x="1047115" y="1470448"/>
                <a:ext cx="3894631" cy="342399"/>
                <a:chOff x="176104" y="1851448"/>
                <a:chExt cx="3894631" cy="342399"/>
              </a:xfrm>
            </p:grpSpPr>
            <p:grpSp>
              <p:nvGrpSpPr>
                <p:cNvPr id="303" name="Google Shape;303;p3"/>
                <p:cNvGrpSpPr/>
                <p:nvPr/>
              </p:nvGrpSpPr>
              <p:grpSpPr>
                <a:xfrm>
                  <a:off x="2023106" y="1859895"/>
                  <a:ext cx="345971" cy="325505"/>
                  <a:chOff x="5972700" y="2330200"/>
                  <a:chExt cx="411625" cy="387275"/>
                </a:xfrm>
              </p:grpSpPr>
              <p:sp>
                <p:nvSpPr>
                  <p:cNvPr id="304" name="Google Shape;304;p3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6" name="Google Shape;306;p3"/>
                <p:cNvGrpSpPr/>
                <p:nvPr/>
              </p:nvGrpSpPr>
              <p:grpSpPr>
                <a:xfrm>
                  <a:off x="1093458" y="1865779"/>
                  <a:ext cx="353136" cy="313738"/>
                  <a:chOff x="5292575" y="3681900"/>
                  <a:chExt cx="420150" cy="373275"/>
                </a:xfrm>
              </p:grpSpPr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3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>
                  <a:off x="176104" y="1852215"/>
                  <a:ext cx="340844" cy="340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5" name="Google Shape;315;p3"/>
                <p:cNvGrpSpPr/>
                <p:nvPr/>
              </p:nvGrpSpPr>
              <p:grpSpPr>
                <a:xfrm>
                  <a:off x="3738065" y="1856313"/>
                  <a:ext cx="332670" cy="332670"/>
                  <a:chOff x="6649150" y="309350"/>
                  <a:chExt cx="395800" cy="395800"/>
                </a:xfrm>
              </p:grpSpPr>
              <p:sp>
                <p:nvSpPr>
                  <p:cNvPr id="316" name="Google Shape;316;p3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3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3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3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3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3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3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3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3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3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3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3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" name="Google Shape;328;p3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3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3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3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3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" name="Google Shape;333;p3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" name="Google Shape;334;p3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" name="Google Shape;335;p3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" name="Google Shape;336;p3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3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" name="Google Shape;338;p3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39" name="Google Shape;339;p3"/>
                <p:cNvGrpSpPr/>
                <p:nvPr/>
              </p:nvGrpSpPr>
              <p:grpSpPr>
                <a:xfrm>
                  <a:off x="2945587" y="1851448"/>
                  <a:ext cx="215966" cy="342399"/>
                  <a:chOff x="6718575" y="2318625"/>
                  <a:chExt cx="256950" cy="407375"/>
                </a:xfrm>
              </p:grpSpPr>
              <p:sp>
                <p:nvSpPr>
                  <p:cNvPr id="340" name="Google Shape;340;p3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" name="Google Shape;341;p3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3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3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3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3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3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3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48" name="Google Shape;348;p3"/>
            <p:cNvGrpSpPr/>
            <p:nvPr/>
          </p:nvGrpSpPr>
          <p:grpSpPr>
            <a:xfrm>
              <a:off x="8252286" y="186861"/>
              <a:ext cx="342882" cy="418128"/>
              <a:chOff x="596350" y="929175"/>
              <a:chExt cx="407950" cy="497475"/>
            </a:xfrm>
          </p:grpSpPr>
          <p:sp>
            <p:nvSpPr>
              <p:cNvPr id="349" name="Google Shape;349;p3"/>
              <p:cNvSpPr/>
              <p:nvPr/>
            </p:nvSpPr>
            <p:spPr>
              <a:xfrm>
                <a:off x="596350" y="953550"/>
                <a:ext cx="387250" cy="473100"/>
              </a:xfrm>
              <a:custGeom>
                <a:avLst/>
                <a:gdLst/>
                <a:ahLst/>
                <a:cxnLst/>
                <a:rect l="l" t="t" r="r" b="b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6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8" y="18534"/>
                    </a:lnTo>
                    <a:lnTo>
                      <a:pt x="15052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3" y="18900"/>
                    </a:lnTo>
                    <a:lnTo>
                      <a:pt x="682" y="18802"/>
                    </a:lnTo>
                    <a:lnTo>
                      <a:pt x="512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8" y="18169"/>
                    </a:lnTo>
                    <a:lnTo>
                      <a:pt x="25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5" y="706"/>
                    </a:lnTo>
                    <a:lnTo>
                      <a:pt x="98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626775" y="929175"/>
                <a:ext cx="377525" cy="462775"/>
              </a:xfrm>
              <a:custGeom>
                <a:avLst/>
                <a:gdLst/>
                <a:ahLst/>
                <a:cxnLst/>
                <a:rect l="l" t="t" r="r" b="b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7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2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688900" y="1256150"/>
                <a:ext cx="133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688900" y="12013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688900" y="11459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688900" y="1090525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920250" y="929175"/>
                <a:ext cx="840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6" name="Google Shape;356;p3"/>
            <p:cNvSpPr/>
            <p:nvPr/>
          </p:nvSpPr>
          <p:spPr>
            <a:xfrm>
              <a:off x="9152752" y="221406"/>
              <a:ext cx="351077" cy="349039"/>
            </a:xfrm>
            <a:custGeom>
              <a:avLst/>
              <a:gdLst/>
              <a:ahLst/>
              <a:cxnLst/>
              <a:rect l="l" t="t" r="r" b="b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3"/>
            <p:cNvGrpSpPr/>
            <p:nvPr/>
          </p:nvGrpSpPr>
          <p:grpSpPr>
            <a:xfrm>
              <a:off x="8724745" y="870775"/>
              <a:ext cx="391001" cy="264085"/>
              <a:chOff x="564675" y="1700625"/>
              <a:chExt cx="465200" cy="314200"/>
            </a:xfrm>
          </p:grpSpPr>
          <p:sp>
            <p:nvSpPr>
              <p:cNvPr id="358" name="Google Shape;358;p3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1" name="Google Shape;361;p3"/>
            <p:cNvSpPr/>
            <p:nvPr/>
          </p:nvSpPr>
          <p:spPr>
            <a:xfrm>
              <a:off x="9124315" y="1471215"/>
              <a:ext cx="340844" cy="340865"/>
            </a:xfrm>
            <a:custGeom>
              <a:avLst/>
              <a:gdLst/>
              <a:ahLst/>
              <a:cxnLst/>
              <a:rect l="l" t="t" r="r" b="b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3"/>
          <p:cNvSpPr txBox="1">
            <a:spLocks noGrp="1"/>
          </p:cNvSpPr>
          <p:nvPr>
            <p:ph type="ctrTitle"/>
          </p:nvPr>
        </p:nvSpPr>
        <p:spPr>
          <a:xfrm>
            <a:off x="2970175" y="4143133"/>
            <a:ext cx="5792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"/>
          <p:cNvSpPr txBox="1">
            <a:spLocks noGrp="1"/>
          </p:cNvSpPr>
          <p:nvPr>
            <p:ph type="subTitle" idx="1"/>
          </p:nvPr>
        </p:nvSpPr>
        <p:spPr>
          <a:xfrm>
            <a:off x="2970175" y="5209136"/>
            <a:ext cx="5792700" cy="10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3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9FC5E8"/>
                </a:solidFill>
              </a:defRPr>
            </a:lvl1pPr>
            <a:lvl2pPr lvl="1">
              <a:buNone/>
              <a:defRPr>
                <a:solidFill>
                  <a:srgbClr val="9FC5E8"/>
                </a:solidFill>
              </a:defRPr>
            </a:lvl2pPr>
            <a:lvl3pPr lvl="2">
              <a:buNone/>
              <a:defRPr>
                <a:solidFill>
                  <a:srgbClr val="9FC5E8"/>
                </a:solidFill>
              </a:defRPr>
            </a:lvl3pPr>
            <a:lvl4pPr lvl="3">
              <a:buNone/>
              <a:defRPr>
                <a:solidFill>
                  <a:srgbClr val="9FC5E8"/>
                </a:solidFill>
              </a:defRPr>
            </a:lvl4pPr>
            <a:lvl5pPr lvl="4">
              <a:buNone/>
              <a:defRPr>
                <a:solidFill>
                  <a:srgbClr val="9FC5E8"/>
                </a:solidFill>
              </a:defRPr>
            </a:lvl5pPr>
            <a:lvl6pPr lvl="5">
              <a:buNone/>
              <a:defRPr>
                <a:solidFill>
                  <a:srgbClr val="9FC5E8"/>
                </a:solidFill>
              </a:defRPr>
            </a:lvl6pPr>
            <a:lvl7pPr lvl="6">
              <a:buNone/>
              <a:defRPr>
                <a:solidFill>
                  <a:srgbClr val="9FC5E8"/>
                </a:solidFill>
              </a:defRPr>
            </a:lvl7pPr>
            <a:lvl8pPr lvl="7">
              <a:buNone/>
              <a:defRPr>
                <a:solidFill>
                  <a:srgbClr val="9FC5E8"/>
                </a:solidFill>
              </a:defRPr>
            </a:lvl8pPr>
            <a:lvl9pPr lvl="8">
              <a:buNone/>
              <a:defRPr>
                <a:solidFill>
                  <a:srgbClr val="9FC5E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rgbClr val="6FA8DC"/>
        </a:soli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5"/>
          <p:cNvGrpSpPr/>
          <p:nvPr/>
        </p:nvGrpSpPr>
        <p:grpSpPr>
          <a:xfrm>
            <a:off x="-217232" y="-160231"/>
            <a:ext cx="2498095" cy="7178674"/>
            <a:chOff x="-217232" y="-120177"/>
            <a:chExt cx="2498095" cy="5384140"/>
          </a:xfrm>
        </p:grpSpPr>
        <p:grpSp>
          <p:nvGrpSpPr>
            <p:cNvPr id="896" name="Google Shape;896;p5"/>
            <p:cNvGrpSpPr/>
            <p:nvPr/>
          </p:nvGrpSpPr>
          <p:grpSpPr>
            <a:xfrm>
              <a:off x="242469" y="480235"/>
              <a:ext cx="2014334" cy="350068"/>
              <a:chOff x="242469" y="220891"/>
              <a:chExt cx="2014334" cy="350068"/>
            </a:xfrm>
          </p:grpSpPr>
          <p:sp>
            <p:nvSpPr>
              <p:cNvPr id="897" name="Google Shape;897;p5"/>
              <p:cNvSpPr/>
              <p:nvPr/>
            </p:nvSpPr>
            <p:spPr>
              <a:xfrm>
                <a:off x="242469" y="2214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5"/>
              <p:cNvSpPr/>
              <p:nvPr/>
            </p:nvSpPr>
            <p:spPr>
              <a:xfrm>
                <a:off x="1056432" y="227541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5"/>
              <p:cNvGrpSpPr/>
              <p:nvPr/>
            </p:nvGrpSpPr>
            <p:grpSpPr>
              <a:xfrm>
                <a:off x="1913921" y="220891"/>
                <a:ext cx="342882" cy="350068"/>
                <a:chOff x="3951850" y="2985350"/>
                <a:chExt cx="407950" cy="416500"/>
              </a:xfrm>
            </p:grpSpPr>
            <p:sp>
              <p:nvSpPr>
                <p:cNvPr id="900" name="Google Shape;900;p5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5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5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5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4" name="Google Shape;904;p5"/>
            <p:cNvGrpSpPr/>
            <p:nvPr/>
          </p:nvGrpSpPr>
          <p:grpSpPr>
            <a:xfrm>
              <a:off x="247586" y="1723020"/>
              <a:ext cx="2010762" cy="340865"/>
              <a:chOff x="247586" y="1471215"/>
              <a:chExt cx="2010762" cy="340865"/>
            </a:xfrm>
          </p:grpSpPr>
          <p:sp>
            <p:nvSpPr>
              <p:cNvPr id="905" name="Google Shape;905;p5"/>
              <p:cNvSpPr/>
              <p:nvPr/>
            </p:nvSpPr>
            <p:spPr>
              <a:xfrm>
                <a:off x="247586" y="147121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06" name="Google Shape;906;p5"/>
              <p:cNvGrpSpPr/>
              <p:nvPr/>
            </p:nvGrpSpPr>
            <p:grpSpPr>
              <a:xfrm>
                <a:off x="1048247" y="1484779"/>
                <a:ext cx="353136" cy="313738"/>
                <a:chOff x="5292575" y="3681900"/>
                <a:chExt cx="420150" cy="373275"/>
              </a:xfrm>
            </p:grpSpPr>
            <p:sp>
              <p:nvSpPr>
                <p:cNvPr id="907" name="Google Shape;907;p5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5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5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5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5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5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5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4" name="Google Shape;914;p5"/>
              <p:cNvGrpSpPr/>
              <p:nvPr/>
            </p:nvGrpSpPr>
            <p:grpSpPr>
              <a:xfrm>
                <a:off x="1912377" y="1478895"/>
                <a:ext cx="345971" cy="325505"/>
                <a:chOff x="5972700" y="2330200"/>
                <a:chExt cx="411625" cy="387275"/>
              </a:xfrm>
            </p:grpSpPr>
            <p:sp>
              <p:nvSpPr>
                <p:cNvPr id="915" name="Google Shape;915;p5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5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17" name="Google Shape;917;p5"/>
            <p:cNvGrpSpPr/>
            <p:nvPr/>
          </p:nvGrpSpPr>
          <p:grpSpPr>
            <a:xfrm>
              <a:off x="249624" y="4198335"/>
              <a:ext cx="1960111" cy="430924"/>
              <a:chOff x="249624" y="4045438"/>
              <a:chExt cx="1960111" cy="430924"/>
            </a:xfrm>
          </p:grpSpPr>
          <p:sp>
            <p:nvSpPr>
              <p:cNvPr id="918" name="Google Shape;918;p5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9" name="Google Shape;919;p5"/>
              <p:cNvGrpSpPr/>
              <p:nvPr/>
            </p:nvGrpSpPr>
            <p:grpSpPr>
              <a:xfrm>
                <a:off x="1053374" y="4085866"/>
                <a:ext cx="342882" cy="350068"/>
                <a:chOff x="3951850" y="2985350"/>
                <a:chExt cx="407950" cy="416500"/>
              </a:xfrm>
            </p:grpSpPr>
            <p:sp>
              <p:nvSpPr>
                <p:cNvPr id="920" name="Google Shape;920;p5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5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5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5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24" name="Google Shape;924;p5"/>
              <p:cNvSpPr/>
              <p:nvPr/>
            </p:nvSpPr>
            <p:spPr>
              <a:xfrm>
                <a:off x="1960989" y="4045438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5"/>
            <p:cNvGrpSpPr/>
            <p:nvPr/>
          </p:nvGrpSpPr>
          <p:grpSpPr>
            <a:xfrm>
              <a:off x="200497" y="3010834"/>
              <a:ext cx="2080366" cy="329077"/>
              <a:chOff x="200497" y="2866629"/>
              <a:chExt cx="2080366" cy="329077"/>
            </a:xfrm>
          </p:grpSpPr>
          <p:grpSp>
            <p:nvGrpSpPr>
              <p:cNvPr id="926" name="Google Shape;926;p5"/>
              <p:cNvGrpSpPr/>
              <p:nvPr/>
            </p:nvGrpSpPr>
            <p:grpSpPr>
              <a:xfrm>
                <a:off x="200497" y="2869445"/>
                <a:ext cx="435022" cy="323445"/>
                <a:chOff x="5247525" y="3007275"/>
                <a:chExt cx="517575" cy="384825"/>
              </a:xfrm>
            </p:grpSpPr>
            <p:sp>
              <p:nvSpPr>
                <p:cNvPr id="927" name="Google Shape;927;p5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5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9" name="Google Shape;929;p5"/>
              <p:cNvGrpSpPr/>
              <p:nvPr/>
            </p:nvGrpSpPr>
            <p:grpSpPr>
              <a:xfrm>
                <a:off x="1057965" y="2866629"/>
                <a:ext cx="333700" cy="329077"/>
                <a:chOff x="3292425" y="3664250"/>
                <a:chExt cx="397025" cy="391525"/>
              </a:xfrm>
            </p:grpSpPr>
            <p:sp>
              <p:nvSpPr>
                <p:cNvPr id="930" name="Google Shape;930;p5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5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5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3" name="Google Shape;933;p5"/>
              <p:cNvGrpSpPr/>
              <p:nvPr/>
            </p:nvGrpSpPr>
            <p:grpSpPr>
              <a:xfrm>
                <a:off x="1889862" y="2899125"/>
                <a:ext cx="391001" cy="264085"/>
                <a:chOff x="564675" y="1700625"/>
                <a:chExt cx="465200" cy="314200"/>
              </a:xfrm>
            </p:grpSpPr>
            <p:sp>
              <p:nvSpPr>
                <p:cNvPr id="934" name="Google Shape;934;p5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5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5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37" name="Google Shape;937;p5"/>
            <p:cNvGrpSpPr/>
            <p:nvPr/>
          </p:nvGrpSpPr>
          <p:grpSpPr>
            <a:xfrm>
              <a:off x="-217232" y="1088316"/>
              <a:ext cx="2042491" cy="376691"/>
              <a:chOff x="-217232" y="814472"/>
              <a:chExt cx="2042491" cy="376691"/>
            </a:xfrm>
          </p:grpSpPr>
          <p:sp>
            <p:nvSpPr>
              <p:cNvPr id="938" name="Google Shape;938;p5"/>
              <p:cNvSpPr/>
              <p:nvPr/>
            </p:nvSpPr>
            <p:spPr>
              <a:xfrm>
                <a:off x="671965" y="848260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9" name="Google Shape;939;p5"/>
              <p:cNvGrpSpPr/>
              <p:nvPr/>
            </p:nvGrpSpPr>
            <p:grpSpPr>
              <a:xfrm>
                <a:off x="-217232" y="870775"/>
                <a:ext cx="391001" cy="264085"/>
                <a:chOff x="564675" y="1700625"/>
                <a:chExt cx="465200" cy="314200"/>
              </a:xfrm>
            </p:grpSpPr>
            <p:sp>
              <p:nvSpPr>
                <p:cNvPr id="940" name="Google Shape;940;p5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5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5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3" name="Google Shape;943;p5"/>
              <p:cNvGrpSpPr/>
              <p:nvPr/>
            </p:nvGrpSpPr>
            <p:grpSpPr>
              <a:xfrm>
                <a:off x="1465987" y="814472"/>
                <a:ext cx="359272" cy="376691"/>
                <a:chOff x="5961125" y="1623900"/>
                <a:chExt cx="427450" cy="448175"/>
              </a:xfrm>
            </p:grpSpPr>
            <p:sp>
              <p:nvSpPr>
                <p:cNvPr id="944" name="Google Shape;944;p5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5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5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5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5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5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51" name="Google Shape;951;p5"/>
            <p:cNvGrpSpPr/>
            <p:nvPr/>
          </p:nvGrpSpPr>
          <p:grpSpPr>
            <a:xfrm>
              <a:off x="-146105" y="2321897"/>
              <a:ext cx="1967266" cy="430924"/>
              <a:chOff x="-146105" y="2152863"/>
              <a:chExt cx="1967266" cy="430924"/>
            </a:xfrm>
          </p:grpSpPr>
          <p:grpSp>
            <p:nvGrpSpPr>
              <p:cNvPr id="952" name="Google Shape;952;p5"/>
              <p:cNvGrpSpPr/>
              <p:nvPr/>
            </p:nvGrpSpPr>
            <p:grpSpPr>
              <a:xfrm>
                <a:off x="670442" y="2159261"/>
                <a:ext cx="342882" cy="418128"/>
                <a:chOff x="596350" y="929175"/>
                <a:chExt cx="407950" cy="497475"/>
              </a:xfrm>
            </p:grpSpPr>
            <p:sp>
              <p:nvSpPr>
                <p:cNvPr id="953" name="Google Shape;953;p5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5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5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5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5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5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5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0" name="Google Shape;960;p5"/>
              <p:cNvSpPr/>
              <p:nvPr/>
            </p:nvSpPr>
            <p:spPr>
              <a:xfrm>
                <a:off x="-146105" y="2152863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"/>
              <p:cNvSpPr/>
              <p:nvPr/>
            </p:nvSpPr>
            <p:spPr>
              <a:xfrm>
                <a:off x="1470084" y="21938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62;p5"/>
            <p:cNvGrpSpPr/>
            <p:nvPr/>
          </p:nvGrpSpPr>
          <p:grpSpPr>
            <a:xfrm>
              <a:off x="-191649" y="4887272"/>
              <a:ext cx="2054783" cy="376691"/>
              <a:chOff x="-191649" y="4658672"/>
              <a:chExt cx="2054783" cy="376691"/>
            </a:xfrm>
          </p:grpSpPr>
          <p:grpSp>
            <p:nvGrpSpPr>
              <p:cNvPr id="963" name="Google Shape;963;p5"/>
              <p:cNvGrpSpPr/>
              <p:nvPr/>
            </p:nvGrpSpPr>
            <p:grpSpPr>
              <a:xfrm>
                <a:off x="662247" y="4658672"/>
                <a:ext cx="359272" cy="376691"/>
                <a:chOff x="5961125" y="1623900"/>
                <a:chExt cx="427450" cy="448175"/>
              </a:xfrm>
            </p:grpSpPr>
            <p:sp>
              <p:nvSpPr>
                <p:cNvPr id="964" name="Google Shape;964;p5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5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5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5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5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5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71" name="Google Shape;971;p5"/>
              <p:cNvSpPr/>
              <p:nvPr/>
            </p:nvSpPr>
            <p:spPr>
              <a:xfrm>
                <a:off x="-191649" y="4692461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2" name="Google Shape;972;p5"/>
              <p:cNvGrpSpPr/>
              <p:nvPr/>
            </p:nvGrpSpPr>
            <p:grpSpPr>
              <a:xfrm>
                <a:off x="1428112" y="4685295"/>
                <a:ext cx="435022" cy="323445"/>
                <a:chOff x="5247525" y="3007275"/>
                <a:chExt cx="517575" cy="384825"/>
              </a:xfrm>
            </p:grpSpPr>
            <p:sp>
              <p:nvSpPr>
                <p:cNvPr id="973" name="Google Shape;973;p5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5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75" name="Google Shape;975;p5"/>
            <p:cNvGrpSpPr/>
            <p:nvPr/>
          </p:nvGrpSpPr>
          <p:grpSpPr>
            <a:xfrm>
              <a:off x="-129715" y="3597924"/>
              <a:ext cx="1945760" cy="342399"/>
              <a:chOff x="-129715" y="3525598"/>
              <a:chExt cx="1945760" cy="342399"/>
            </a:xfrm>
          </p:grpSpPr>
          <p:grpSp>
            <p:nvGrpSpPr>
              <p:cNvPr id="976" name="Google Shape;976;p5"/>
              <p:cNvGrpSpPr/>
              <p:nvPr/>
            </p:nvGrpSpPr>
            <p:grpSpPr>
              <a:xfrm>
                <a:off x="675548" y="3530463"/>
                <a:ext cx="332670" cy="332670"/>
                <a:chOff x="6649150" y="309350"/>
                <a:chExt cx="395800" cy="395800"/>
              </a:xfrm>
            </p:grpSpPr>
            <p:sp>
              <p:nvSpPr>
                <p:cNvPr id="977" name="Google Shape;977;p5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5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5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5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5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5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5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5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5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5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5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5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5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5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5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5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0" name="Google Shape;1000;p5"/>
              <p:cNvGrpSpPr/>
              <p:nvPr/>
            </p:nvGrpSpPr>
            <p:grpSpPr>
              <a:xfrm>
                <a:off x="-129715" y="3525598"/>
                <a:ext cx="215966" cy="342399"/>
                <a:chOff x="6718575" y="2318625"/>
                <a:chExt cx="256950" cy="407375"/>
              </a:xfrm>
            </p:grpSpPr>
            <p:sp>
              <p:nvSpPr>
                <p:cNvPr id="1001" name="Google Shape;1001;p5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5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5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5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5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5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5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5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09" name="Google Shape;1009;p5"/>
              <p:cNvSpPr/>
              <p:nvPr/>
            </p:nvSpPr>
            <p:spPr>
              <a:xfrm>
                <a:off x="1475201" y="352636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0" name="Google Shape;1010;p5"/>
            <p:cNvGrpSpPr/>
            <p:nvPr/>
          </p:nvGrpSpPr>
          <p:grpSpPr>
            <a:xfrm>
              <a:off x="-129715" y="-120177"/>
              <a:ext cx="1945760" cy="342399"/>
              <a:chOff x="-129715" y="-196377"/>
              <a:chExt cx="1945760" cy="342399"/>
            </a:xfrm>
          </p:grpSpPr>
          <p:grpSp>
            <p:nvGrpSpPr>
              <p:cNvPr id="1011" name="Google Shape;1011;p5"/>
              <p:cNvGrpSpPr/>
              <p:nvPr/>
            </p:nvGrpSpPr>
            <p:grpSpPr>
              <a:xfrm>
                <a:off x="675548" y="-191512"/>
                <a:ext cx="332670" cy="332670"/>
                <a:chOff x="6649150" y="309350"/>
                <a:chExt cx="395800" cy="395800"/>
              </a:xfrm>
            </p:grpSpPr>
            <p:sp>
              <p:nvSpPr>
                <p:cNvPr id="1012" name="Google Shape;1012;p5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5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5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5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5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5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5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5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5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5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5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5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5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5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5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5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5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5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5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5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5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5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5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5" name="Google Shape;1035;p5"/>
              <p:cNvGrpSpPr/>
              <p:nvPr/>
            </p:nvGrpSpPr>
            <p:grpSpPr>
              <a:xfrm>
                <a:off x="-129715" y="-196377"/>
                <a:ext cx="215966" cy="342399"/>
                <a:chOff x="6718575" y="2318625"/>
                <a:chExt cx="256950" cy="407375"/>
              </a:xfrm>
            </p:grpSpPr>
            <p:sp>
              <p:nvSpPr>
                <p:cNvPr id="1036" name="Google Shape;1036;p5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5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5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5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5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5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5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5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4" name="Google Shape;1044;p5"/>
              <p:cNvSpPr/>
              <p:nvPr/>
            </p:nvSpPr>
            <p:spPr>
              <a:xfrm>
                <a:off x="1475201" y="-195610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5" name="Google Shape;1045;p5"/>
          <p:cNvSpPr/>
          <p:nvPr/>
        </p:nvSpPr>
        <p:spPr>
          <a:xfrm flipH="1">
            <a:off x="2095200" y="0"/>
            <a:ext cx="7048800" cy="685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46" name="Google Shape;1046;p5"/>
          <p:cNvSpPr txBox="1">
            <a:spLocks noGrp="1"/>
          </p:cNvSpPr>
          <p:nvPr>
            <p:ph type="title"/>
          </p:nvPr>
        </p:nvSpPr>
        <p:spPr>
          <a:xfrm>
            <a:off x="203875" y="2169000"/>
            <a:ext cx="17124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5"/>
          <p:cNvSpPr txBox="1">
            <a:spLocks noGrp="1"/>
          </p:cNvSpPr>
          <p:nvPr>
            <p:ph type="body" idx="1"/>
          </p:nvPr>
        </p:nvSpPr>
        <p:spPr>
          <a:xfrm>
            <a:off x="2874625" y="367119"/>
            <a:ext cx="5562000" cy="59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48" name="Google Shape;1048;p5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rgbClr val="6FA8DC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6"/>
          <p:cNvGrpSpPr/>
          <p:nvPr/>
        </p:nvGrpSpPr>
        <p:grpSpPr>
          <a:xfrm>
            <a:off x="-217232" y="-160231"/>
            <a:ext cx="2498095" cy="7178674"/>
            <a:chOff x="-217232" y="-120177"/>
            <a:chExt cx="2498095" cy="5384140"/>
          </a:xfrm>
        </p:grpSpPr>
        <p:grpSp>
          <p:nvGrpSpPr>
            <p:cNvPr id="1051" name="Google Shape;1051;p6"/>
            <p:cNvGrpSpPr/>
            <p:nvPr/>
          </p:nvGrpSpPr>
          <p:grpSpPr>
            <a:xfrm>
              <a:off x="242469" y="480235"/>
              <a:ext cx="2014334" cy="350068"/>
              <a:chOff x="242469" y="220891"/>
              <a:chExt cx="2014334" cy="350068"/>
            </a:xfrm>
          </p:grpSpPr>
          <p:sp>
            <p:nvSpPr>
              <p:cNvPr id="1052" name="Google Shape;1052;p6"/>
              <p:cNvSpPr/>
              <p:nvPr/>
            </p:nvSpPr>
            <p:spPr>
              <a:xfrm>
                <a:off x="242469" y="2214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6"/>
              <p:cNvSpPr/>
              <p:nvPr/>
            </p:nvSpPr>
            <p:spPr>
              <a:xfrm>
                <a:off x="1056432" y="227541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4" name="Google Shape;1054;p6"/>
              <p:cNvGrpSpPr/>
              <p:nvPr/>
            </p:nvGrpSpPr>
            <p:grpSpPr>
              <a:xfrm>
                <a:off x="1913921" y="220891"/>
                <a:ext cx="342882" cy="350068"/>
                <a:chOff x="3951850" y="2985350"/>
                <a:chExt cx="407950" cy="416500"/>
              </a:xfrm>
            </p:grpSpPr>
            <p:sp>
              <p:nvSpPr>
                <p:cNvPr id="1055" name="Google Shape;1055;p6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6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6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6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59" name="Google Shape;1059;p6"/>
            <p:cNvGrpSpPr/>
            <p:nvPr/>
          </p:nvGrpSpPr>
          <p:grpSpPr>
            <a:xfrm>
              <a:off x="247586" y="1723020"/>
              <a:ext cx="2010762" cy="340865"/>
              <a:chOff x="247586" y="1471215"/>
              <a:chExt cx="2010762" cy="340865"/>
            </a:xfrm>
          </p:grpSpPr>
          <p:sp>
            <p:nvSpPr>
              <p:cNvPr id="1060" name="Google Shape;1060;p6"/>
              <p:cNvSpPr/>
              <p:nvPr/>
            </p:nvSpPr>
            <p:spPr>
              <a:xfrm>
                <a:off x="247586" y="147121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1" name="Google Shape;1061;p6"/>
              <p:cNvGrpSpPr/>
              <p:nvPr/>
            </p:nvGrpSpPr>
            <p:grpSpPr>
              <a:xfrm>
                <a:off x="1048247" y="1484779"/>
                <a:ext cx="353136" cy="313738"/>
                <a:chOff x="5292575" y="3681900"/>
                <a:chExt cx="420150" cy="373275"/>
              </a:xfrm>
            </p:grpSpPr>
            <p:sp>
              <p:nvSpPr>
                <p:cNvPr id="1062" name="Google Shape;1062;p6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6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6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6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6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6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6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9" name="Google Shape;1069;p6"/>
              <p:cNvGrpSpPr/>
              <p:nvPr/>
            </p:nvGrpSpPr>
            <p:grpSpPr>
              <a:xfrm>
                <a:off x="1912377" y="1478895"/>
                <a:ext cx="345971" cy="325505"/>
                <a:chOff x="5972700" y="2330200"/>
                <a:chExt cx="411625" cy="387275"/>
              </a:xfrm>
            </p:grpSpPr>
            <p:sp>
              <p:nvSpPr>
                <p:cNvPr id="1070" name="Google Shape;1070;p6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6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2" name="Google Shape;1072;p6"/>
            <p:cNvGrpSpPr/>
            <p:nvPr/>
          </p:nvGrpSpPr>
          <p:grpSpPr>
            <a:xfrm>
              <a:off x="249624" y="4198335"/>
              <a:ext cx="1960111" cy="430924"/>
              <a:chOff x="249624" y="4045438"/>
              <a:chExt cx="1960111" cy="430924"/>
            </a:xfrm>
          </p:grpSpPr>
          <p:sp>
            <p:nvSpPr>
              <p:cNvPr id="1073" name="Google Shape;1073;p6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4" name="Google Shape;1074;p6"/>
              <p:cNvGrpSpPr/>
              <p:nvPr/>
            </p:nvGrpSpPr>
            <p:grpSpPr>
              <a:xfrm>
                <a:off x="1053374" y="4085866"/>
                <a:ext cx="342882" cy="350068"/>
                <a:chOff x="3951850" y="2985350"/>
                <a:chExt cx="407950" cy="416500"/>
              </a:xfrm>
            </p:grpSpPr>
            <p:sp>
              <p:nvSpPr>
                <p:cNvPr id="1075" name="Google Shape;1075;p6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6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6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6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9" name="Google Shape;1079;p6"/>
              <p:cNvSpPr/>
              <p:nvPr/>
            </p:nvSpPr>
            <p:spPr>
              <a:xfrm>
                <a:off x="1960989" y="4045438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0" name="Google Shape;1080;p6"/>
            <p:cNvGrpSpPr/>
            <p:nvPr/>
          </p:nvGrpSpPr>
          <p:grpSpPr>
            <a:xfrm>
              <a:off x="200497" y="3010834"/>
              <a:ext cx="2080366" cy="329077"/>
              <a:chOff x="200497" y="2866629"/>
              <a:chExt cx="2080366" cy="329077"/>
            </a:xfrm>
          </p:grpSpPr>
          <p:grpSp>
            <p:nvGrpSpPr>
              <p:cNvPr id="1081" name="Google Shape;1081;p6"/>
              <p:cNvGrpSpPr/>
              <p:nvPr/>
            </p:nvGrpSpPr>
            <p:grpSpPr>
              <a:xfrm>
                <a:off x="200497" y="2869445"/>
                <a:ext cx="435022" cy="323445"/>
                <a:chOff x="5247525" y="3007275"/>
                <a:chExt cx="517575" cy="384825"/>
              </a:xfrm>
            </p:grpSpPr>
            <p:sp>
              <p:nvSpPr>
                <p:cNvPr id="1082" name="Google Shape;1082;p6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6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4" name="Google Shape;1084;p6"/>
              <p:cNvGrpSpPr/>
              <p:nvPr/>
            </p:nvGrpSpPr>
            <p:grpSpPr>
              <a:xfrm>
                <a:off x="1057965" y="2866629"/>
                <a:ext cx="333700" cy="329077"/>
                <a:chOff x="3292425" y="3664250"/>
                <a:chExt cx="397025" cy="391525"/>
              </a:xfrm>
            </p:grpSpPr>
            <p:sp>
              <p:nvSpPr>
                <p:cNvPr id="1085" name="Google Shape;1085;p6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6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6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8" name="Google Shape;1088;p6"/>
              <p:cNvGrpSpPr/>
              <p:nvPr/>
            </p:nvGrpSpPr>
            <p:grpSpPr>
              <a:xfrm>
                <a:off x="1889862" y="2899125"/>
                <a:ext cx="391001" cy="264085"/>
                <a:chOff x="564675" y="1700625"/>
                <a:chExt cx="465200" cy="314200"/>
              </a:xfrm>
            </p:grpSpPr>
            <p:sp>
              <p:nvSpPr>
                <p:cNvPr id="1089" name="Google Shape;1089;p6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6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6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92" name="Google Shape;1092;p6"/>
            <p:cNvGrpSpPr/>
            <p:nvPr/>
          </p:nvGrpSpPr>
          <p:grpSpPr>
            <a:xfrm>
              <a:off x="-217232" y="1088316"/>
              <a:ext cx="2042491" cy="376691"/>
              <a:chOff x="-217232" y="814472"/>
              <a:chExt cx="2042491" cy="376691"/>
            </a:xfrm>
          </p:grpSpPr>
          <p:sp>
            <p:nvSpPr>
              <p:cNvPr id="1093" name="Google Shape;1093;p6"/>
              <p:cNvSpPr/>
              <p:nvPr/>
            </p:nvSpPr>
            <p:spPr>
              <a:xfrm>
                <a:off x="671965" y="848260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4" name="Google Shape;1094;p6"/>
              <p:cNvGrpSpPr/>
              <p:nvPr/>
            </p:nvGrpSpPr>
            <p:grpSpPr>
              <a:xfrm>
                <a:off x="-217232" y="870775"/>
                <a:ext cx="391001" cy="264085"/>
                <a:chOff x="564675" y="1700625"/>
                <a:chExt cx="465200" cy="314200"/>
              </a:xfrm>
            </p:grpSpPr>
            <p:sp>
              <p:nvSpPr>
                <p:cNvPr id="1095" name="Google Shape;1095;p6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6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8" name="Google Shape;1098;p6"/>
              <p:cNvGrpSpPr/>
              <p:nvPr/>
            </p:nvGrpSpPr>
            <p:grpSpPr>
              <a:xfrm>
                <a:off x="1465987" y="814472"/>
                <a:ext cx="359272" cy="376691"/>
                <a:chOff x="5961125" y="1623900"/>
                <a:chExt cx="427450" cy="448175"/>
              </a:xfrm>
            </p:grpSpPr>
            <p:sp>
              <p:nvSpPr>
                <p:cNvPr id="1099" name="Google Shape;1099;p6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6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6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6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6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6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6" name="Google Shape;1106;p6"/>
            <p:cNvGrpSpPr/>
            <p:nvPr/>
          </p:nvGrpSpPr>
          <p:grpSpPr>
            <a:xfrm>
              <a:off x="-146105" y="2321897"/>
              <a:ext cx="1967266" cy="430924"/>
              <a:chOff x="-146105" y="2152863"/>
              <a:chExt cx="1967266" cy="430924"/>
            </a:xfrm>
          </p:grpSpPr>
          <p:grpSp>
            <p:nvGrpSpPr>
              <p:cNvPr id="1107" name="Google Shape;1107;p6"/>
              <p:cNvGrpSpPr/>
              <p:nvPr/>
            </p:nvGrpSpPr>
            <p:grpSpPr>
              <a:xfrm>
                <a:off x="670442" y="2159261"/>
                <a:ext cx="342882" cy="418128"/>
                <a:chOff x="596350" y="929175"/>
                <a:chExt cx="407950" cy="497475"/>
              </a:xfrm>
            </p:grpSpPr>
            <p:sp>
              <p:nvSpPr>
                <p:cNvPr id="1108" name="Google Shape;1108;p6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6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6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6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6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6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6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15" name="Google Shape;1115;p6"/>
              <p:cNvSpPr/>
              <p:nvPr/>
            </p:nvSpPr>
            <p:spPr>
              <a:xfrm>
                <a:off x="-146105" y="2152863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1470084" y="21938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7" name="Google Shape;1117;p6"/>
            <p:cNvGrpSpPr/>
            <p:nvPr/>
          </p:nvGrpSpPr>
          <p:grpSpPr>
            <a:xfrm>
              <a:off x="-191649" y="4887272"/>
              <a:ext cx="2054783" cy="376691"/>
              <a:chOff x="-191649" y="4658672"/>
              <a:chExt cx="2054783" cy="376691"/>
            </a:xfrm>
          </p:grpSpPr>
          <p:grpSp>
            <p:nvGrpSpPr>
              <p:cNvPr id="1118" name="Google Shape;1118;p6"/>
              <p:cNvGrpSpPr/>
              <p:nvPr/>
            </p:nvGrpSpPr>
            <p:grpSpPr>
              <a:xfrm>
                <a:off x="662247" y="4658672"/>
                <a:ext cx="359272" cy="376691"/>
                <a:chOff x="5961125" y="1623900"/>
                <a:chExt cx="427450" cy="448175"/>
              </a:xfrm>
            </p:grpSpPr>
            <p:sp>
              <p:nvSpPr>
                <p:cNvPr id="1119" name="Google Shape;1119;p6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6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6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6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6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6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6" name="Google Shape;1126;p6"/>
              <p:cNvSpPr/>
              <p:nvPr/>
            </p:nvSpPr>
            <p:spPr>
              <a:xfrm>
                <a:off x="-191649" y="4692461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7" name="Google Shape;1127;p6"/>
              <p:cNvGrpSpPr/>
              <p:nvPr/>
            </p:nvGrpSpPr>
            <p:grpSpPr>
              <a:xfrm>
                <a:off x="1428112" y="4685295"/>
                <a:ext cx="435022" cy="323445"/>
                <a:chOff x="5247525" y="3007275"/>
                <a:chExt cx="517575" cy="384825"/>
              </a:xfrm>
            </p:grpSpPr>
            <p:sp>
              <p:nvSpPr>
                <p:cNvPr id="1128" name="Google Shape;1128;p6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6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30" name="Google Shape;1130;p6"/>
            <p:cNvGrpSpPr/>
            <p:nvPr/>
          </p:nvGrpSpPr>
          <p:grpSpPr>
            <a:xfrm>
              <a:off x="-129715" y="3597924"/>
              <a:ext cx="1945760" cy="342399"/>
              <a:chOff x="-129715" y="3525598"/>
              <a:chExt cx="1945760" cy="342399"/>
            </a:xfrm>
          </p:grpSpPr>
          <p:grpSp>
            <p:nvGrpSpPr>
              <p:cNvPr id="1131" name="Google Shape;1131;p6"/>
              <p:cNvGrpSpPr/>
              <p:nvPr/>
            </p:nvGrpSpPr>
            <p:grpSpPr>
              <a:xfrm>
                <a:off x="675548" y="3530463"/>
                <a:ext cx="332670" cy="332670"/>
                <a:chOff x="6649150" y="309350"/>
                <a:chExt cx="395800" cy="395800"/>
              </a:xfrm>
            </p:grpSpPr>
            <p:sp>
              <p:nvSpPr>
                <p:cNvPr id="1132" name="Google Shape;1132;p6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6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6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6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6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6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6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6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6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6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6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6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6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6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6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6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6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6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6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6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6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6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6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5" name="Google Shape;1155;p6"/>
              <p:cNvGrpSpPr/>
              <p:nvPr/>
            </p:nvGrpSpPr>
            <p:grpSpPr>
              <a:xfrm>
                <a:off x="-129715" y="3525598"/>
                <a:ext cx="215966" cy="342399"/>
                <a:chOff x="6718575" y="2318625"/>
                <a:chExt cx="256950" cy="407375"/>
              </a:xfrm>
            </p:grpSpPr>
            <p:sp>
              <p:nvSpPr>
                <p:cNvPr id="1156" name="Google Shape;1156;p6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6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6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6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6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6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6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6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4" name="Google Shape;1164;p6"/>
              <p:cNvSpPr/>
              <p:nvPr/>
            </p:nvSpPr>
            <p:spPr>
              <a:xfrm>
                <a:off x="1475201" y="352636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5" name="Google Shape;1165;p6"/>
            <p:cNvGrpSpPr/>
            <p:nvPr/>
          </p:nvGrpSpPr>
          <p:grpSpPr>
            <a:xfrm>
              <a:off x="-129715" y="-120177"/>
              <a:ext cx="1945760" cy="342399"/>
              <a:chOff x="-129715" y="-196377"/>
              <a:chExt cx="1945760" cy="342399"/>
            </a:xfrm>
          </p:grpSpPr>
          <p:grpSp>
            <p:nvGrpSpPr>
              <p:cNvPr id="1166" name="Google Shape;1166;p6"/>
              <p:cNvGrpSpPr/>
              <p:nvPr/>
            </p:nvGrpSpPr>
            <p:grpSpPr>
              <a:xfrm>
                <a:off x="675548" y="-191512"/>
                <a:ext cx="332670" cy="332670"/>
                <a:chOff x="6649150" y="309350"/>
                <a:chExt cx="395800" cy="395800"/>
              </a:xfrm>
            </p:grpSpPr>
            <p:sp>
              <p:nvSpPr>
                <p:cNvPr id="1167" name="Google Shape;1167;p6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6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6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6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6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6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6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6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6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6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6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6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6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6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6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6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6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6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6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6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6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6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6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0" name="Google Shape;1190;p6"/>
              <p:cNvGrpSpPr/>
              <p:nvPr/>
            </p:nvGrpSpPr>
            <p:grpSpPr>
              <a:xfrm>
                <a:off x="-129715" y="-196377"/>
                <a:ext cx="215966" cy="342399"/>
                <a:chOff x="6718575" y="2318625"/>
                <a:chExt cx="256950" cy="407375"/>
              </a:xfrm>
            </p:grpSpPr>
            <p:sp>
              <p:nvSpPr>
                <p:cNvPr id="1191" name="Google Shape;1191;p6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6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6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6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6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6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6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6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9" name="Google Shape;1199;p6"/>
              <p:cNvSpPr/>
              <p:nvPr/>
            </p:nvSpPr>
            <p:spPr>
              <a:xfrm>
                <a:off x="1475201" y="-195610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0" name="Google Shape;1200;p6"/>
          <p:cNvSpPr/>
          <p:nvPr/>
        </p:nvSpPr>
        <p:spPr>
          <a:xfrm flipH="1">
            <a:off x="2095200" y="0"/>
            <a:ext cx="7048800" cy="685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01" name="Google Shape;1201;p6"/>
          <p:cNvSpPr txBox="1">
            <a:spLocks noGrp="1"/>
          </p:cNvSpPr>
          <p:nvPr>
            <p:ph type="title"/>
          </p:nvPr>
        </p:nvSpPr>
        <p:spPr>
          <a:xfrm>
            <a:off x="203875" y="2169000"/>
            <a:ext cx="17124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6"/>
          <p:cNvSpPr txBox="1">
            <a:spLocks noGrp="1"/>
          </p:cNvSpPr>
          <p:nvPr>
            <p:ph type="body" idx="1"/>
          </p:nvPr>
        </p:nvSpPr>
        <p:spPr>
          <a:xfrm>
            <a:off x="2544225" y="396489"/>
            <a:ext cx="2981400" cy="62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03" name="Google Shape;1203;p6"/>
          <p:cNvSpPr txBox="1">
            <a:spLocks noGrp="1"/>
          </p:cNvSpPr>
          <p:nvPr>
            <p:ph type="body" idx="2"/>
          </p:nvPr>
        </p:nvSpPr>
        <p:spPr>
          <a:xfrm>
            <a:off x="5705276" y="396489"/>
            <a:ext cx="2981400" cy="62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04" name="Google Shape;1204;p6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rgbClr val="6FA8DC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7"/>
          <p:cNvGrpSpPr/>
          <p:nvPr/>
        </p:nvGrpSpPr>
        <p:grpSpPr>
          <a:xfrm>
            <a:off x="-217232" y="-160231"/>
            <a:ext cx="2498095" cy="7178674"/>
            <a:chOff x="-217232" y="-120177"/>
            <a:chExt cx="2498095" cy="5384140"/>
          </a:xfrm>
        </p:grpSpPr>
        <p:grpSp>
          <p:nvGrpSpPr>
            <p:cNvPr id="1207" name="Google Shape;1207;p7"/>
            <p:cNvGrpSpPr/>
            <p:nvPr/>
          </p:nvGrpSpPr>
          <p:grpSpPr>
            <a:xfrm>
              <a:off x="242469" y="480235"/>
              <a:ext cx="2014334" cy="350068"/>
              <a:chOff x="242469" y="220891"/>
              <a:chExt cx="2014334" cy="350068"/>
            </a:xfrm>
          </p:grpSpPr>
          <p:sp>
            <p:nvSpPr>
              <p:cNvPr id="1208" name="Google Shape;1208;p7"/>
              <p:cNvSpPr/>
              <p:nvPr/>
            </p:nvSpPr>
            <p:spPr>
              <a:xfrm>
                <a:off x="242469" y="2214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7"/>
              <p:cNvSpPr/>
              <p:nvPr/>
            </p:nvSpPr>
            <p:spPr>
              <a:xfrm>
                <a:off x="1056432" y="227541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0" name="Google Shape;1210;p7"/>
              <p:cNvGrpSpPr/>
              <p:nvPr/>
            </p:nvGrpSpPr>
            <p:grpSpPr>
              <a:xfrm>
                <a:off x="1913921" y="220891"/>
                <a:ext cx="342882" cy="350068"/>
                <a:chOff x="3951850" y="2985350"/>
                <a:chExt cx="407950" cy="416500"/>
              </a:xfrm>
            </p:grpSpPr>
            <p:sp>
              <p:nvSpPr>
                <p:cNvPr id="1211" name="Google Shape;1211;p7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7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7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7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15" name="Google Shape;1215;p7"/>
            <p:cNvGrpSpPr/>
            <p:nvPr/>
          </p:nvGrpSpPr>
          <p:grpSpPr>
            <a:xfrm>
              <a:off x="247586" y="1723020"/>
              <a:ext cx="2010762" cy="340865"/>
              <a:chOff x="247586" y="1471215"/>
              <a:chExt cx="2010762" cy="340865"/>
            </a:xfrm>
          </p:grpSpPr>
          <p:sp>
            <p:nvSpPr>
              <p:cNvPr id="1216" name="Google Shape;1216;p7"/>
              <p:cNvSpPr/>
              <p:nvPr/>
            </p:nvSpPr>
            <p:spPr>
              <a:xfrm>
                <a:off x="247586" y="147121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7" name="Google Shape;1217;p7"/>
              <p:cNvGrpSpPr/>
              <p:nvPr/>
            </p:nvGrpSpPr>
            <p:grpSpPr>
              <a:xfrm>
                <a:off x="1048247" y="1484779"/>
                <a:ext cx="353136" cy="313738"/>
                <a:chOff x="5292575" y="3681900"/>
                <a:chExt cx="420150" cy="373275"/>
              </a:xfrm>
            </p:grpSpPr>
            <p:sp>
              <p:nvSpPr>
                <p:cNvPr id="1218" name="Google Shape;1218;p7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7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7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7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7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7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7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5" name="Google Shape;1225;p7"/>
              <p:cNvGrpSpPr/>
              <p:nvPr/>
            </p:nvGrpSpPr>
            <p:grpSpPr>
              <a:xfrm>
                <a:off x="1912377" y="1478895"/>
                <a:ext cx="345971" cy="325505"/>
                <a:chOff x="5972700" y="2330200"/>
                <a:chExt cx="411625" cy="387275"/>
              </a:xfrm>
            </p:grpSpPr>
            <p:sp>
              <p:nvSpPr>
                <p:cNvPr id="1226" name="Google Shape;1226;p7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7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8" name="Google Shape;1228;p7"/>
            <p:cNvGrpSpPr/>
            <p:nvPr/>
          </p:nvGrpSpPr>
          <p:grpSpPr>
            <a:xfrm>
              <a:off x="249624" y="4198335"/>
              <a:ext cx="1960111" cy="430924"/>
              <a:chOff x="249624" y="4045438"/>
              <a:chExt cx="1960111" cy="430924"/>
            </a:xfrm>
          </p:grpSpPr>
          <p:sp>
            <p:nvSpPr>
              <p:cNvPr id="1229" name="Google Shape;1229;p7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0" name="Google Shape;1230;p7"/>
              <p:cNvGrpSpPr/>
              <p:nvPr/>
            </p:nvGrpSpPr>
            <p:grpSpPr>
              <a:xfrm>
                <a:off x="1053374" y="4085866"/>
                <a:ext cx="342882" cy="350068"/>
                <a:chOff x="3951850" y="2985350"/>
                <a:chExt cx="407950" cy="416500"/>
              </a:xfrm>
            </p:grpSpPr>
            <p:sp>
              <p:nvSpPr>
                <p:cNvPr id="1231" name="Google Shape;1231;p7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7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7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7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5" name="Google Shape;1235;p7"/>
              <p:cNvSpPr/>
              <p:nvPr/>
            </p:nvSpPr>
            <p:spPr>
              <a:xfrm>
                <a:off x="1960989" y="4045438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" name="Google Shape;1236;p7"/>
            <p:cNvGrpSpPr/>
            <p:nvPr/>
          </p:nvGrpSpPr>
          <p:grpSpPr>
            <a:xfrm>
              <a:off x="200497" y="3010834"/>
              <a:ext cx="2080366" cy="329077"/>
              <a:chOff x="200497" y="2866629"/>
              <a:chExt cx="2080366" cy="329077"/>
            </a:xfrm>
          </p:grpSpPr>
          <p:grpSp>
            <p:nvGrpSpPr>
              <p:cNvPr id="1237" name="Google Shape;1237;p7"/>
              <p:cNvGrpSpPr/>
              <p:nvPr/>
            </p:nvGrpSpPr>
            <p:grpSpPr>
              <a:xfrm>
                <a:off x="200497" y="2869445"/>
                <a:ext cx="435022" cy="323445"/>
                <a:chOff x="5247525" y="3007275"/>
                <a:chExt cx="517575" cy="384825"/>
              </a:xfrm>
            </p:grpSpPr>
            <p:sp>
              <p:nvSpPr>
                <p:cNvPr id="1238" name="Google Shape;1238;p7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7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0" name="Google Shape;1240;p7"/>
              <p:cNvGrpSpPr/>
              <p:nvPr/>
            </p:nvGrpSpPr>
            <p:grpSpPr>
              <a:xfrm>
                <a:off x="1057965" y="2866629"/>
                <a:ext cx="333700" cy="329077"/>
                <a:chOff x="3292425" y="3664250"/>
                <a:chExt cx="397025" cy="391525"/>
              </a:xfrm>
            </p:grpSpPr>
            <p:sp>
              <p:nvSpPr>
                <p:cNvPr id="1241" name="Google Shape;1241;p7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7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7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4" name="Google Shape;1244;p7"/>
              <p:cNvGrpSpPr/>
              <p:nvPr/>
            </p:nvGrpSpPr>
            <p:grpSpPr>
              <a:xfrm>
                <a:off x="1889862" y="2899125"/>
                <a:ext cx="391001" cy="264085"/>
                <a:chOff x="564675" y="1700625"/>
                <a:chExt cx="465200" cy="314200"/>
              </a:xfrm>
            </p:grpSpPr>
            <p:sp>
              <p:nvSpPr>
                <p:cNvPr id="1245" name="Google Shape;1245;p7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7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7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48" name="Google Shape;1248;p7"/>
            <p:cNvGrpSpPr/>
            <p:nvPr/>
          </p:nvGrpSpPr>
          <p:grpSpPr>
            <a:xfrm>
              <a:off x="-217232" y="1088316"/>
              <a:ext cx="2042491" cy="376691"/>
              <a:chOff x="-217232" y="814472"/>
              <a:chExt cx="2042491" cy="376691"/>
            </a:xfrm>
          </p:grpSpPr>
          <p:sp>
            <p:nvSpPr>
              <p:cNvPr id="1249" name="Google Shape;1249;p7"/>
              <p:cNvSpPr/>
              <p:nvPr/>
            </p:nvSpPr>
            <p:spPr>
              <a:xfrm>
                <a:off x="671965" y="848260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0" name="Google Shape;1250;p7"/>
              <p:cNvGrpSpPr/>
              <p:nvPr/>
            </p:nvGrpSpPr>
            <p:grpSpPr>
              <a:xfrm>
                <a:off x="-217232" y="870775"/>
                <a:ext cx="391001" cy="264085"/>
                <a:chOff x="564675" y="1700625"/>
                <a:chExt cx="465200" cy="314200"/>
              </a:xfrm>
            </p:grpSpPr>
            <p:sp>
              <p:nvSpPr>
                <p:cNvPr id="1251" name="Google Shape;1251;p7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7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7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4" name="Google Shape;1254;p7"/>
              <p:cNvGrpSpPr/>
              <p:nvPr/>
            </p:nvGrpSpPr>
            <p:grpSpPr>
              <a:xfrm>
                <a:off x="1465987" y="814472"/>
                <a:ext cx="359272" cy="376691"/>
                <a:chOff x="5961125" y="1623900"/>
                <a:chExt cx="427450" cy="448175"/>
              </a:xfrm>
            </p:grpSpPr>
            <p:sp>
              <p:nvSpPr>
                <p:cNvPr id="1255" name="Google Shape;1255;p7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7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7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7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7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7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2" name="Google Shape;1262;p7"/>
            <p:cNvGrpSpPr/>
            <p:nvPr/>
          </p:nvGrpSpPr>
          <p:grpSpPr>
            <a:xfrm>
              <a:off x="-146105" y="2321897"/>
              <a:ext cx="1967266" cy="430924"/>
              <a:chOff x="-146105" y="2152863"/>
              <a:chExt cx="1967266" cy="430924"/>
            </a:xfrm>
          </p:grpSpPr>
          <p:grpSp>
            <p:nvGrpSpPr>
              <p:cNvPr id="1263" name="Google Shape;1263;p7"/>
              <p:cNvGrpSpPr/>
              <p:nvPr/>
            </p:nvGrpSpPr>
            <p:grpSpPr>
              <a:xfrm>
                <a:off x="670442" y="2159261"/>
                <a:ext cx="342882" cy="418128"/>
                <a:chOff x="596350" y="929175"/>
                <a:chExt cx="407950" cy="497475"/>
              </a:xfrm>
            </p:grpSpPr>
            <p:sp>
              <p:nvSpPr>
                <p:cNvPr id="1264" name="Google Shape;1264;p7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7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7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7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7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7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7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71" name="Google Shape;1271;p7"/>
              <p:cNvSpPr/>
              <p:nvPr/>
            </p:nvSpPr>
            <p:spPr>
              <a:xfrm>
                <a:off x="-146105" y="2152863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7"/>
              <p:cNvSpPr/>
              <p:nvPr/>
            </p:nvSpPr>
            <p:spPr>
              <a:xfrm>
                <a:off x="1470084" y="21938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3" name="Google Shape;1273;p7"/>
            <p:cNvGrpSpPr/>
            <p:nvPr/>
          </p:nvGrpSpPr>
          <p:grpSpPr>
            <a:xfrm>
              <a:off x="-191649" y="4887272"/>
              <a:ext cx="2054783" cy="376691"/>
              <a:chOff x="-191649" y="4658672"/>
              <a:chExt cx="2054783" cy="376691"/>
            </a:xfrm>
          </p:grpSpPr>
          <p:grpSp>
            <p:nvGrpSpPr>
              <p:cNvPr id="1274" name="Google Shape;1274;p7"/>
              <p:cNvGrpSpPr/>
              <p:nvPr/>
            </p:nvGrpSpPr>
            <p:grpSpPr>
              <a:xfrm>
                <a:off x="662247" y="4658672"/>
                <a:ext cx="359272" cy="376691"/>
                <a:chOff x="5961125" y="1623900"/>
                <a:chExt cx="427450" cy="448175"/>
              </a:xfrm>
            </p:grpSpPr>
            <p:sp>
              <p:nvSpPr>
                <p:cNvPr id="1275" name="Google Shape;1275;p7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7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7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7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7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7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2" name="Google Shape;1282;p7"/>
              <p:cNvSpPr/>
              <p:nvPr/>
            </p:nvSpPr>
            <p:spPr>
              <a:xfrm>
                <a:off x="-191649" y="4692461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3" name="Google Shape;1283;p7"/>
              <p:cNvGrpSpPr/>
              <p:nvPr/>
            </p:nvGrpSpPr>
            <p:grpSpPr>
              <a:xfrm>
                <a:off x="1428112" y="4685295"/>
                <a:ext cx="435022" cy="323445"/>
                <a:chOff x="5247525" y="3007275"/>
                <a:chExt cx="517575" cy="384825"/>
              </a:xfrm>
            </p:grpSpPr>
            <p:sp>
              <p:nvSpPr>
                <p:cNvPr id="1284" name="Google Shape;1284;p7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7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6" name="Google Shape;1286;p7"/>
            <p:cNvGrpSpPr/>
            <p:nvPr/>
          </p:nvGrpSpPr>
          <p:grpSpPr>
            <a:xfrm>
              <a:off x="-129715" y="3597924"/>
              <a:ext cx="1945760" cy="342399"/>
              <a:chOff x="-129715" y="3525598"/>
              <a:chExt cx="1945760" cy="342399"/>
            </a:xfrm>
          </p:grpSpPr>
          <p:grpSp>
            <p:nvGrpSpPr>
              <p:cNvPr id="1287" name="Google Shape;1287;p7"/>
              <p:cNvGrpSpPr/>
              <p:nvPr/>
            </p:nvGrpSpPr>
            <p:grpSpPr>
              <a:xfrm>
                <a:off x="675548" y="3530463"/>
                <a:ext cx="332670" cy="332670"/>
                <a:chOff x="6649150" y="309350"/>
                <a:chExt cx="395800" cy="395800"/>
              </a:xfrm>
            </p:grpSpPr>
            <p:sp>
              <p:nvSpPr>
                <p:cNvPr id="1288" name="Google Shape;1288;p7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7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7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7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7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7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7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7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7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7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7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7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7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7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7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7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7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7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7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7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7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7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7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11" name="Google Shape;1311;p7"/>
              <p:cNvGrpSpPr/>
              <p:nvPr/>
            </p:nvGrpSpPr>
            <p:grpSpPr>
              <a:xfrm>
                <a:off x="-129715" y="3525598"/>
                <a:ext cx="215966" cy="342399"/>
                <a:chOff x="6718575" y="2318625"/>
                <a:chExt cx="256950" cy="407375"/>
              </a:xfrm>
            </p:grpSpPr>
            <p:sp>
              <p:nvSpPr>
                <p:cNvPr id="1312" name="Google Shape;1312;p7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7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7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7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7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7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7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7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0" name="Google Shape;1320;p7"/>
              <p:cNvSpPr/>
              <p:nvPr/>
            </p:nvSpPr>
            <p:spPr>
              <a:xfrm>
                <a:off x="1475201" y="352636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1" name="Google Shape;1321;p7"/>
            <p:cNvGrpSpPr/>
            <p:nvPr/>
          </p:nvGrpSpPr>
          <p:grpSpPr>
            <a:xfrm>
              <a:off x="-129715" y="-120177"/>
              <a:ext cx="1945760" cy="342399"/>
              <a:chOff x="-129715" y="-196377"/>
              <a:chExt cx="1945760" cy="342399"/>
            </a:xfrm>
          </p:grpSpPr>
          <p:grpSp>
            <p:nvGrpSpPr>
              <p:cNvPr id="1322" name="Google Shape;1322;p7"/>
              <p:cNvGrpSpPr/>
              <p:nvPr/>
            </p:nvGrpSpPr>
            <p:grpSpPr>
              <a:xfrm>
                <a:off x="675548" y="-191512"/>
                <a:ext cx="332670" cy="332670"/>
                <a:chOff x="6649150" y="309350"/>
                <a:chExt cx="395800" cy="395800"/>
              </a:xfrm>
            </p:grpSpPr>
            <p:sp>
              <p:nvSpPr>
                <p:cNvPr id="1323" name="Google Shape;1323;p7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7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7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7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7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7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7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7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7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7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7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7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7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7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7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7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7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7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7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7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7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7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7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6" name="Google Shape;1346;p7"/>
              <p:cNvGrpSpPr/>
              <p:nvPr/>
            </p:nvGrpSpPr>
            <p:grpSpPr>
              <a:xfrm>
                <a:off x="-129715" y="-196377"/>
                <a:ext cx="215966" cy="342399"/>
                <a:chOff x="6718575" y="2318625"/>
                <a:chExt cx="256950" cy="407375"/>
              </a:xfrm>
            </p:grpSpPr>
            <p:sp>
              <p:nvSpPr>
                <p:cNvPr id="1347" name="Google Shape;1347;p7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7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7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7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7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7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7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7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5" name="Google Shape;1355;p7"/>
              <p:cNvSpPr/>
              <p:nvPr/>
            </p:nvSpPr>
            <p:spPr>
              <a:xfrm>
                <a:off x="1475201" y="-195610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6" name="Google Shape;1356;p7"/>
          <p:cNvSpPr/>
          <p:nvPr/>
        </p:nvSpPr>
        <p:spPr>
          <a:xfrm flipH="1">
            <a:off x="2095200" y="0"/>
            <a:ext cx="7048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57" name="Google Shape;1357;p7"/>
          <p:cNvSpPr txBox="1">
            <a:spLocks noGrp="1"/>
          </p:cNvSpPr>
          <p:nvPr>
            <p:ph type="title"/>
          </p:nvPr>
        </p:nvSpPr>
        <p:spPr>
          <a:xfrm>
            <a:off x="203875" y="2169000"/>
            <a:ext cx="17124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7"/>
          <p:cNvSpPr txBox="1">
            <a:spLocks noGrp="1"/>
          </p:cNvSpPr>
          <p:nvPr>
            <p:ph type="body" idx="1"/>
          </p:nvPr>
        </p:nvSpPr>
        <p:spPr>
          <a:xfrm>
            <a:off x="2445100" y="367133"/>
            <a:ext cx="2066100" cy="62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59" name="Google Shape;1359;p7"/>
          <p:cNvSpPr txBox="1">
            <a:spLocks noGrp="1"/>
          </p:cNvSpPr>
          <p:nvPr>
            <p:ph type="body" idx="2"/>
          </p:nvPr>
        </p:nvSpPr>
        <p:spPr>
          <a:xfrm>
            <a:off x="4617100" y="367133"/>
            <a:ext cx="2066100" cy="62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60" name="Google Shape;1360;p7"/>
          <p:cNvSpPr txBox="1">
            <a:spLocks noGrp="1"/>
          </p:cNvSpPr>
          <p:nvPr>
            <p:ph type="body" idx="3"/>
          </p:nvPr>
        </p:nvSpPr>
        <p:spPr>
          <a:xfrm>
            <a:off x="6789100" y="367133"/>
            <a:ext cx="2066100" cy="62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61" name="Google Shape;1361;p7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1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9FC5E8"/>
                </a:solidFill>
              </a:defRPr>
            </a:lvl1pPr>
            <a:lvl2pPr lvl="1" rtl="0">
              <a:buNone/>
              <a:defRPr>
                <a:solidFill>
                  <a:srgbClr val="9FC5E8"/>
                </a:solidFill>
              </a:defRPr>
            </a:lvl2pPr>
            <a:lvl3pPr lvl="2" rtl="0">
              <a:buNone/>
              <a:defRPr>
                <a:solidFill>
                  <a:srgbClr val="9FC5E8"/>
                </a:solidFill>
              </a:defRPr>
            </a:lvl3pPr>
            <a:lvl4pPr lvl="3" rtl="0">
              <a:buNone/>
              <a:defRPr>
                <a:solidFill>
                  <a:srgbClr val="9FC5E8"/>
                </a:solidFill>
              </a:defRPr>
            </a:lvl4pPr>
            <a:lvl5pPr lvl="4" rtl="0">
              <a:buNone/>
              <a:defRPr>
                <a:solidFill>
                  <a:srgbClr val="9FC5E8"/>
                </a:solidFill>
              </a:defRPr>
            </a:lvl5pPr>
            <a:lvl6pPr lvl="5" rtl="0">
              <a:buNone/>
              <a:defRPr>
                <a:solidFill>
                  <a:srgbClr val="9FC5E8"/>
                </a:solidFill>
              </a:defRPr>
            </a:lvl6pPr>
            <a:lvl7pPr lvl="6" rtl="0">
              <a:buNone/>
              <a:defRPr>
                <a:solidFill>
                  <a:srgbClr val="9FC5E8"/>
                </a:solidFill>
              </a:defRPr>
            </a:lvl7pPr>
            <a:lvl8pPr lvl="7" rtl="0">
              <a:buNone/>
              <a:defRPr>
                <a:solidFill>
                  <a:srgbClr val="9FC5E8"/>
                </a:solidFill>
              </a:defRPr>
            </a:lvl8pPr>
            <a:lvl9pPr lvl="8" rtl="0">
              <a:buNone/>
              <a:defRPr>
                <a:solidFill>
                  <a:srgbClr val="9FC5E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12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"/>
          <p:cNvSpPr txBox="1">
            <a:spLocks noGrp="1"/>
          </p:cNvSpPr>
          <p:nvPr>
            <p:ph type="body" idx="1"/>
          </p:nvPr>
        </p:nvSpPr>
        <p:spPr>
          <a:xfrm>
            <a:off x="164145" y="5875067"/>
            <a:ext cx="2346900" cy="6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518" name="Google Shape;1518;p9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9FC5E8"/>
                </a:solidFill>
              </a:defRPr>
            </a:lvl1pPr>
            <a:lvl2pPr lvl="1">
              <a:buNone/>
              <a:defRPr>
                <a:solidFill>
                  <a:srgbClr val="9FC5E8"/>
                </a:solidFill>
              </a:defRPr>
            </a:lvl2pPr>
            <a:lvl3pPr lvl="2">
              <a:buNone/>
              <a:defRPr>
                <a:solidFill>
                  <a:srgbClr val="9FC5E8"/>
                </a:solidFill>
              </a:defRPr>
            </a:lvl3pPr>
            <a:lvl4pPr lvl="3">
              <a:buNone/>
              <a:defRPr>
                <a:solidFill>
                  <a:srgbClr val="9FC5E8"/>
                </a:solidFill>
              </a:defRPr>
            </a:lvl4pPr>
            <a:lvl5pPr lvl="4">
              <a:buNone/>
              <a:defRPr>
                <a:solidFill>
                  <a:srgbClr val="9FC5E8"/>
                </a:solidFill>
              </a:defRPr>
            </a:lvl5pPr>
            <a:lvl6pPr lvl="5">
              <a:buNone/>
              <a:defRPr>
                <a:solidFill>
                  <a:srgbClr val="9FC5E8"/>
                </a:solidFill>
              </a:defRPr>
            </a:lvl6pPr>
            <a:lvl7pPr lvl="6">
              <a:buNone/>
              <a:defRPr>
                <a:solidFill>
                  <a:srgbClr val="9FC5E8"/>
                </a:solidFill>
              </a:defRPr>
            </a:lvl7pPr>
            <a:lvl8pPr lvl="7">
              <a:buNone/>
              <a:defRPr>
                <a:solidFill>
                  <a:srgbClr val="9FC5E8"/>
                </a:solidFill>
              </a:defRPr>
            </a:lvl8pPr>
            <a:lvl9pPr lvl="8">
              <a:buNone/>
              <a:defRPr>
                <a:solidFill>
                  <a:srgbClr val="9FC5E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14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646133"/>
            <a:ext cx="5562000" cy="56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2169000"/>
            <a:ext cx="17124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60" r:id="rId6"/>
    <p:sldLayoutId id="2147483663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h3avYCgh9Q" TargetMode="External"/><Relationship Id="rId2" Type="http://schemas.openxmlformats.org/officeDocument/2006/relationships/hyperlink" Target="https://phare-rose.fr/2021/02/04/la-vision-produit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C86B965-0A83-3C40-5C1D-E024DE0E2A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/>
          </a:p>
        </p:txBody>
      </p:sp>
      <p:pic>
        <p:nvPicPr>
          <p:cNvPr id="3" name="Picture 2" descr="Université Paris 8 | Vincennes - Saint-Denis">
            <a:extLst>
              <a:ext uri="{FF2B5EF4-FFF2-40B4-BE49-F238E27FC236}">
                <a16:creationId xmlns:a16="http://schemas.microsoft.com/office/drawing/2014/main" id="{65FEC3C0-7F64-BFFD-6964-8746DDFBC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91" y="1736624"/>
            <a:ext cx="4141760" cy="208398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593DDC-1706-FF34-8C2C-5BC864803569}"/>
              </a:ext>
            </a:extLst>
          </p:cNvPr>
          <p:cNvSpPr txBox="1"/>
          <p:nvPr/>
        </p:nvSpPr>
        <p:spPr>
          <a:xfrm>
            <a:off x="4739426" y="4614843"/>
            <a:ext cx="48424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Master AVUN : </a:t>
            </a:r>
          </a:p>
          <a:p>
            <a:r>
              <a:rPr lang="fr-FR" sz="32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Gestion de projet</a:t>
            </a:r>
            <a:r>
              <a:rPr lang="fr-FR" sz="3200" b="1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FR" sz="32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UML</a:t>
            </a:r>
            <a:r>
              <a:rPr lang="fr-FR" sz="3200" b="1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r>
              <a:rPr lang="fr-FR" sz="3200" b="1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et </a:t>
            </a:r>
            <a:r>
              <a:rPr lang="fr-FR" sz="32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4278298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2AEB9B7-119E-F033-43BE-DA67865009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F568FB7-615A-39EF-A1B1-31FE3FEA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24" y="1133339"/>
            <a:ext cx="7564257" cy="56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5D702A-344E-39F5-D085-E7873C6AF2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BAF610-A1C1-F7C9-1EAB-7F0A07DD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35502"/>
            <a:ext cx="7772400" cy="33188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476AB8F-4F35-BA4F-1E0A-ABEC7119AA86}"/>
              </a:ext>
            </a:extLst>
          </p:cNvPr>
          <p:cNvSpPr txBox="1"/>
          <p:nvPr/>
        </p:nvSpPr>
        <p:spPr>
          <a:xfrm>
            <a:off x="1371995" y="533963"/>
            <a:ext cx="76629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Caractéristiques Méthodes Agiles </a:t>
            </a:r>
          </a:p>
        </p:txBody>
      </p:sp>
      <p:pic>
        <p:nvPicPr>
          <p:cNvPr id="2049" name="Picture 1" descr="page11image18691280">
            <a:extLst>
              <a:ext uri="{FF2B5EF4-FFF2-40B4-BE49-F238E27FC236}">
                <a16:creationId xmlns:a16="http://schemas.microsoft.com/office/drawing/2014/main" id="{7B820B05-5A82-6BAC-7266-E737706C1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25" y="5651500"/>
            <a:ext cx="12065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7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6ACAB8-7162-9265-1204-9B38743B6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BB46FF-1D7E-D2ED-0BC6-DAB070A0D504}"/>
              </a:ext>
            </a:extLst>
          </p:cNvPr>
          <p:cNvSpPr txBox="1"/>
          <p:nvPr/>
        </p:nvSpPr>
        <p:spPr>
          <a:xfrm>
            <a:off x="1684455" y="675956"/>
            <a:ext cx="6635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ÉTAPE 0 : LA VISION </a:t>
            </a:r>
          </a:p>
        </p:txBody>
      </p:sp>
      <p:pic>
        <p:nvPicPr>
          <p:cNvPr id="3073" name="Picture 1" descr="page12image18503152">
            <a:extLst>
              <a:ext uri="{FF2B5EF4-FFF2-40B4-BE49-F238E27FC236}">
                <a16:creationId xmlns:a16="http://schemas.microsoft.com/office/drawing/2014/main" id="{D99076DD-70E7-B87A-A7C8-9C573111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120" y="362329"/>
            <a:ext cx="1794880" cy="133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DDC1DA4-923F-6BC5-31D4-73CDE01FE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2" y="2011095"/>
            <a:ext cx="7772400" cy="405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63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BA800B2-316D-715F-A2F1-2D6307F75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80304AF-9977-19A8-79E4-C57AC0E8C501}"/>
              </a:ext>
            </a:extLst>
          </p:cNvPr>
          <p:cNvSpPr txBox="1"/>
          <p:nvPr/>
        </p:nvSpPr>
        <p:spPr>
          <a:xfrm>
            <a:off x="1803042" y="515402"/>
            <a:ext cx="73409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La vision : comme un titre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CEC706-B2C2-8AA1-59BD-860D0A8B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10" y="1865099"/>
            <a:ext cx="7772400" cy="417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4398BE6-DB96-9400-02CE-88C3B112B7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06A331-D51B-915E-56C6-B934F82C035C}"/>
              </a:ext>
            </a:extLst>
          </p:cNvPr>
          <p:cNvSpPr txBox="1"/>
          <p:nvPr/>
        </p:nvSpPr>
        <p:spPr>
          <a:xfrm>
            <a:off x="1815921" y="675956"/>
            <a:ext cx="70447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Exemple de vision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3ACBC2B-EF88-51E8-FFBE-72493286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7676"/>
            <a:ext cx="7772400" cy="50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27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429A11-A9EC-4501-D40C-595E0B71AA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71DB27-1A7E-4C98-045B-ACED394173DD}"/>
              </a:ext>
            </a:extLst>
          </p:cNvPr>
          <p:cNvSpPr txBox="1"/>
          <p:nvPr/>
        </p:nvSpPr>
        <p:spPr>
          <a:xfrm>
            <a:off x="1493948" y="541570"/>
            <a:ext cx="76500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EN SAVOIR PLUS sur la vision ...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82CB2D-58E9-4544-6CB5-821587F45DE7}"/>
              </a:ext>
            </a:extLst>
          </p:cNvPr>
          <p:cNvSpPr txBox="1"/>
          <p:nvPr/>
        </p:nvSpPr>
        <p:spPr>
          <a:xfrm>
            <a:off x="334850" y="2802368"/>
            <a:ext cx="8448541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Montserrat"/>
              </a:rPr>
              <a:t>Vision pour un </a:t>
            </a:r>
            <a:r>
              <a:rPr lang="fr-FR" sz="2400" b="1" dirty="0" err="1">
                <a:solidFill>
                  <a:srgbClr val="FF0000"/>
                </a:solidFill>
                <a:latin typeface="Montserrat"/>
              </a:rPr>
              <a:t>système</a:t>
            </a:r>
            <a:r>
              <a:rPr lang="fr-FR" sz="2400" b="1" dirty="0">
                <a:solidFill>
                  <a:srgbClr val="FF0000"/>
                </a:solidFill>
                <a:latin typeface="Montserrat"/>
              </a:rPr>
              <a:t> d’alertes maritimes : </a:t>
            </a:r>
          </a:p>
          <a:p>
            <a:endParaRPr lang="fr-FR" sz="2400" b="1" dirty="0">
              <a:solidFill>
                <a:srgbClr val="0070C0"/>
              </a:solidFill>
              <a:latin typeface="Montserrat"/>
            </a:endParaRPr>
          </a:p>
          <a:p>
            <a:r>
              <a:rPr lang="fr-FR" sz="2800" dirty="0">
                <a:solidFill>
                  <a:srgbClr val="1155CC"/>
                </a:solidFill>
                <a:effectLst/>
                <a:latin typeface="Century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https://phare-rose.fr/2021/02/04/la-vision-produit</a:t>
            </a:r>
            <a:r>
              <a:rPr lang="fr-FR" sz="2800" dirty="0">
                <a:solidFill>
                  <a:srgbClr val="FF0000"/>
                </a:solidFill>
                <a:effectLst/>
                <a:latin typeface="Century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fr-FR" sz="2800" dirty="0">
              <a:solidFill>
                <a:srgbClr val="FF0000"/>
              </a:solidFill>
              <a:effectLst/>
              <a:latin typeface="CenturyGothic"/>
            </a:endParaRPr>
          </a:p>
          <a:p>
            <a:r>
              <a:rPr lang="fr-FR" sz="2800" dirty="0">
                <a:solidFill>
                  <a:srgbClr val="CE0F0F"/>
                </a:solidFill>
                <a:effectLst/>
                <a:latin typeface="CenturyGothic"/>
              </a:rPr>
              <a:t> </a:t>
            </a:r>
            <a:endParaRPr lang="fr-FR" sz="2800" dirty="0">
              <a:effectLst/>
            </a:endParaRPr>
          </a:p>
          <a:p>
            <a:r>
              <a:rPr lang="fr-FR" sz="2400" b="1" dirty="0" err="1">
                <a:solidFill>
                  <a:srgbClr val="FF0000"/>
                </a:solidFill>
                <a:latin typeface="Montserrat"/>
              </a:rPr>
              <a:t>Créer</a:t>
            </a:r>
            <a:r>
              <a:rPr lang="fr-FR" sz="2400" b="1" dirty="0">
                <a:solidFill>
                  <a:srgbClr val="FF0000"/>
                </a:solidFill>
                <a:latin typeface="Montserrat"/>
              </a:rPr>
              <a:t> une vision pour un nouveau </a:t>
            </a:r>
            <a:r>
              <a:rPr lang="fr-FR" sz="2400" b="1" dirty="0" err="1">
                <a:solidFill>
                  <a:srgbClr val="FF0000"/>
                </a:solidFill>
                <a:latin typeface="Montserrat"/>
              </a:rPr>
              <a:t>système</a:t>
            </a:r>
            <a:r>
              <a:rPr lang="fr-FR" sz="2400" b="1" dirty="0">
                <a:solidFill>
                  <a:srgbClr val="FF0000"/>
                </a:solidFill>
                <a:latin typeface="Montserrat"/>
              </a:rPr>
              <a:t> d’</a:t>
            </a:r>
            <a:r>
              <a:rPr lang="fr-FR" sz="2400" b="1" dirty="0" err="1">
                <a:solidFill>
                  <a:srgbClr val="FF0000"/>
                </a:solidFill>
                <a:latin typeface="Montserrat"/>
              </a:rPr>
              <a:t>écoute</a:t>
            </a:r>
            <a:r>
              <a:rPr lang="fr-FR" sz="2400" b="1" dirty="0">
                <a:solidFill>
                  <a:srgbClr val="FF0000"/>
                </a:solidFill>
                <a:latin typeface="Montserrat"/>
              </a:rPr>
              <a:t> musicale en ligne (UK, 9’) </a:t>
            </a:r>
          </a:p>
          <a:p>
            <a:endParaRPr lang="fr-FR" sz="2400" b="1" dirty="0">
              <a:solidFill>
                <a:srgbClr val="0070C0"/>
              </a:solidFill>
              <a:latin typeface="Montserrat"/>
            </a:endParaRPr>
          </a:p>
          <a:p>
            <a:r>
              <a:rPr lang="fr-FR" sz="2800" dirty="0">
                <a:solidFill>
                  <a:srgbClr val="CE0F0F"/>
                </a:solidFill>
                <a:effectLst/>
                <a:latin typeface="CenturyGothic"/>
                <a:hlinkClick r:id="rId3"/>
              </a:rPr>
              <a:t>https://www.youtube.com/watch?v=6h3avYCgh9Q</a:t>
            </a:r>
            <a:endParaRPr lang="fr-FR" sz="2800" dirty="0">
              <a:solidFill>
                <a:srgbClr val="CE0F0F"/>
              </a:solidFill>
              <a:effectLst/>
              <a:latin typeface="CenturyGothic"/>
            </a:endParaRPr>
          </a:p>
          <a:p>
            <a:r>
              <a:rPr lang="fr-FR" sz="2800" dirty="0">
                <a:solidFill>
                  <a:srgbClr val="CE0F0F"/>
                </a:solidFill>
                <a:effectLst/>
                <a:latin typeface="CenturyGothic"/>
              </a:rPr>
              <a:t> </a:t>
            </a:r>
            <a:endParaRPr lang="fr-FR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457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CFA69F-B866-8E92-B5B0-E0ED138954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93201A4-E2B5-0020-F807-AE0FFF743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90" y="1157236"/>
            <a:ext cx="6914751" cy="55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21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B9E80D-D342-5A48-F425-CF0536C851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FD2E20-2216-5360-CB30-3DFB1E629671}"/>
              </a:ext>
            </a:extLst>
          </p:cNvPr>
          <p:cNvSpPr txBox="1"/>
          <p:nvPr/>
        </p:nvSpPr>
        <p:spPr>
          <a:xfrm>
            <a:off x="1877638" y="460512"/>
            <a:ext cx="484245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rgbClr val="0070C0"/>
                </a:solidFill>
                <a:latin typeface="Montserrat"/>
              </a:rPr>
              <a:t>Backlog</a:t>
            </a:r>
            <a:r>
              <a:rPr lang="fr-FR" sz="4000" b="1" dirty="0">
                <a:solidFill>
                  <a:srgbClr val="0070C0"/>
                </a:solidFill>
                <a:latin typeface="Montserrat"/>
              </a:rPr>
              <a:t> Produit </a:t>
            </a:r>
            <a:r>
              <a:rPr lang="fr-FR" sz="2800" b="1" i="1" dirty="0">
                <a:solidFill>
                  <a:srgbClr val="FF0000"/>
                </a:solidFill>
                <a:latin typeface="Montserrat"/>
              </a:rPr>
              <a:t>(Carnet de Produit) </a:t>
            </a:r>
            <a:endParaRPr lang="fr-FR" sz="4000" b="1" i="1" dirty="0">
              <a:solidFill>
                <a:srgbClr val="FF0000"/>
              </a:solidFill>
              <a:latin typeface="Montserra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90393E-EC51-7F0F-CB82-16EB12DF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2" y="1868149"/>
            <a:ext cx="7772400" cy="47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5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E0F0D6-D555-7504-2AC7-0985BFF70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AEBBC0-1751-06F1-1391-4CF9CEF3E2C3}"/>
              </a:ext>
            </a:extLst>
          </p:cNvPr>
          <p:cNvSpPr txBox="1"/>
          <p:nvPr/>
        </p:nvSpPr>
        <p:spPr>
          <a:xfrm>
            <a:off x="1771240" y="528692"/>
            <a:ext cx="72636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Le </a:t>
            </a:r>
            <a:r>
              <a:rPr lang="fr-FR" sz="4000" b="1" dirty="0" err="1">
                <a:solidFill>
                  <a:srgbClr val="0070C0"/>
                </a:solidFill>
                <a:latin typeface="Montserrat"/>
              </a:rPr>
              <a:t>Backlog</a:t>
            </a:r>
            <a:r>
              <a:rPr lang="fr-FR" sz="4000" b="1" dirty="0">
                <a:solidFill>
                  <a:srgbClr val="0070C0"/>
                </a:solidFill>
                <a:latin typeface="Montserrat"/>
              </a:rPr>
              <a:t> Produit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8B0BE8-F194-98FC-906F-0783B736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16803"/>
            <a:ext cx="7772400" cy="474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70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8297E9-747D-9117-7279-75D2D0130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0CE5735-FB4E-3A13-3F35-84F4CE9D79F3}"/>
              </a:ext>
            </a:extLst>
          </p:cNvPr>
          <p:cNvSpPr txBox="1"/>
          <p:nvPr/>
        </p:nvSpPr>
        <p:spPr>
          <a:xfrm>
            <a:off x="1674252" y="567329"/>
            <a:ext cx="7173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Combien d’User Stories ?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4F152B-D1FB-64D2-C650-103081AB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65099"/>
            <a:ext cx="7772400" cy="40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1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BEB0266-6D72-3FA3-FE70-5625080339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7222C0-9599-A84E-8052-11ED79EFEF89}"/>
              </a:ext>
            </a:extLst>
          </p:cNvPr>
          <p:cNvSpPr txBox="1"/>
          <p:nvPr/>
        </p:nvSpPr>
        <p:spPr>
          <a:xfrm>
            <a:off x="1602475" y="568234"/>
            <a:ext cx="6852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rgbClr val="0070C0"/>
                </a:solidFill>
                <a:latin typeface="Montserrat"/>
              </a:rPr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D14102-4B6F-CC97-80DF-E9FB69BF6F57}"/>
              </a:ext>
            </a:extLst>
          </p:cNvPr>
          <p:cNvSpPr txBox="1"/>
          <p:nvPr/>
        </p:nvSpPr>
        <p:spPr>
          <a:xfrm>
            <a:off x="2182025" y="675956"/>
            <a:ext cx="6852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Méthode Agile </a:t>
            </a:r>
          </a:p>
        </p:txBody>
      </p:sp>
      <p:pic>
        <p:nvPicPr>
          <p:cNvPr id="1026" name="Picture 2" descr="COMPRENDRE LA METHODE AGILE SCRUM - Waya Tech">
            <a:extLst>
              <a:ext uri="{FF2B5EF4-FFF2-40B4-BE49-F238E27FC236}">
                <a16:creationId xmlns:a16="http://schemas.microsoft.com/office/drawing/2014/main" id="{9133E6F3-75E0-2856-1C79-0F39C830C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61" y="1640540"/>
            <a:ext cx="6697014" cy="502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77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26D8BE8-9D6E-24D1-17F1-13F958922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ED77DB-7216-73A7-0504-2B88358C9742}"/>
              </a:ext>
            </a:extLst>
          </p:cNvPr>
          <p:cNvSpPr txBox="1"/>
          <p:nvPr/>
        </p:nvSpPr>
        <p:spPr>
          <a:xfrm>
            <a:off x="1916275" y="368179"/>
            <a:ext cx="73924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rgbClr val="0070C0"/>
                </a:solidFill>
                <a:latin typeface="Montserrat"/>
              </a:rPr>
              <a:t>Granularite</a:t>
            </a:r>
            <a:r>
              <a:rPr lang="fr-FR" sz="4000" b="1" dirty="0">
                <a:solidFill>
                  <a:srgbClr val="0070C0"/>
                </a:solidFill>
                <a:latin typeface="Montserrat"/>
              </a:rPr>
              <a:t>́ des User Stories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B0CABFB-B136-C342-FFEA-9F2C1524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0319"/>
            <a:ext cx="7772400" cy="34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01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7E704B-F6C1-2E7C-4451-6C45DE3FCA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19CC361-DE5F-A2A1-A454-6B41E50BAA3E}"/>
              </a:ext>
            </a:extLst>
          </p:cNvPr>
          <p:cNvSpPr txBox="1"/>
          <p:nvPr/>
        </p:nvSpPr>
        <p:spPr>
          <a:xfrm>
            <a:off x="1584100" y="675956"/>
            <a:ext cx="71348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Comment obtenir les US ?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BBF801-3A2A-0513-204F-E25B69BB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13072"/>
            <a:ext cx="7772400" cy="361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0263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8DD5028-4938-C046-339D-770624CC3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BFE574E-6D7F-9124-5FFD-A912EC5E8107}"/>
              </a:ext>
            </a:extLst>
          </p:cNvPr>
          <p:cNvSpPr txBox="1"/>
          <p:nvPr/>
        </p:nvSpPr>
        <p:spPr>
          <a:xfrm>
            <a:off x="2125012" y="368179"/>
            <a:ext cx="74955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Un exemple de User Stories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1CE965-C46A-B72F-BCF0-3CCF6BDF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85987"/>
            <a:ext cx="7772400" cy="382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60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DDB1B40-436D-6E44-0B69-2C278C9EB5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C13441D-456B-4F07-347C-61ABDEF48FC5}"/>
              </a:ext>
            </a:extLst>
          </p:cNvPr>
          <p:cNvSpPr txBox="1"/>
          <p:nvPr/>
        </p:nvSpPr>
        <p:spPr>
          <a:xfrm>
            <a:off x="1790163" y="368179"/>
            <a:ext cx="82811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rgbClr val="0070C0"/>
                </a:solidFill>
                <a:latin typeface="Montserrat"/>
              </a:rPr>
              <a:t>Règles</a:t>
            </a:r>
            <a:r>
              <a:rPr lang="fr-FR" sz="4000" b="1" dirty="0">
                <a:solidFill>
                  <a:srgbClr val="0070C0"/>
                </a:solidFill>
                <a:latin typeface="Montserrat"/>
              </a:rPr>
              <a:t> pour </a:t>
            </a:r>
            <a:r>
              <a:rPr lang="fr-FR" sz="4000" b="1" dirty="0" err="1">
                <a:solidFill>
                  <a:srgbClr val="0070C0"/>
                </a:solidFill>
                <a:latin typeface="Montserrat"/>
              </a:rPr>
              <a:t>écrire</a:t>
            </a:r>
            <a:r>
              <a:rPr lang="fr-FR" sz="4000" b="1" dirty="0">
                <a:solidFill>
                  <a:srgbClr val="0070C0"/>
                </a:solidFill>
                <a:latin typeface="Montserrat"/>
              </a:rPr>
              <a:t> des US correctes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E5F3E6-547F-2781-F017-F1F901AC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66238"/>
            <a:ext cx="7772400" cy="37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16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81EE34-B4F3-4396-2092-41E0FAFD1E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6D152E-C098-4096-D68E-4BD085ED0CB1}"/>
              </a:ext>
            </a:extLst>
          </p:cNvPr>
          <p:cNvSpPr txBox="1"/>
          <p:nvPr/>
        </p:nvSpPr>
        <p:spPr>
          <a:xfrm>
            <a:off x="1916275" y="368179"/>
            <a:ext cx="72277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0070C0"/>
                </a:solidFill>
                <a:latin typeface="Montserrat"/>
              </a:rPr>
              <a:t>Rester simple : principe KISS (</a:t>
            </a:r>
            <a:r>
              <a:rPr lang="fr-FR" sz="3600" b="1" dirty="0" err="1">
                <a:solidFill>
                  <a:srgbClr val="0070C0"/>
                </a:solidFill>
                <a:latin typeface="Montserrat"/>
              </a:rPr>
              <a:t>Keep</a:t>
            </a:r>
            <a:r>
              <a:rPr lang="fr-FR" sz="3600" b="1" dirty="0">
                <a:solidFill>
                  <a:srgbClr val="0070C0"/>
                </a:solidFill>
                <a:latin typeface="Montserrat"/>
              </a:rPr>
              <a:t> It Simple &amp; </a:t>
            </a:r>
            <a:r>
              <a:rPr lang="fr-FR" sz="3600" b="1" dirty="0" err="1">
                <a:solidFill>
                  <a:srgbClr val="0070C0"/>
                </a:solidFill>
                <a:latin typeface="Montserrat"/>
              </a:rPr>
              <a:t>Stupid</a:t>
            </a:r>
            <a:r>
              <a:rPr lang="fr-FR" sz="3600" b="1" dirty="0">
                <a:solidFill>
                  <a:srgbClr val="0070C0"/>
                </a:solidFill>
                <a:latin typeface="Montserrat"/>
              </a:rPr>
              <a:t>)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03AE26-A27C-7CED-206C-172A733B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50062"/>
            <a:ext cx="7772400" cy="520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95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29AC27-E5B7-3638-0580-1011866F99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7F4FE1-21BA-FE62-4911-FD7511EBE851}"/>
              </a:ext>
            </a:extLst>
          </p:cNvPr>
          <p:cNvSpPr txBox="1"/>
          <p:nvPr/>
        </p:nvSpPr>
        <p:spPr>
          <a:xfrm>
            <a:off x="2034862" y="541571"/>
            <a:ext cx="6040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0070C0"/>
                </a:solidFill>
                <a:latin typeface="Montserrat"/>
              </a:rPr>
              <a:t>KISS sur un exemple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7362F7-A4AF-44F9-D39D-EEA65F47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5" y="1749531"/>
            <a:ext cx="8769129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89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D8CFFF-B2DE-5FF1-4394-C51BE4D061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B1A789-7DC4-1AF6-797C-962EE665454D}"/>
              </a:ext>
            </a:extLst>
          </p:cNvPr>
          <p:cNvSpPr txBox="1"/>
          <p:nvPr/>
        </p:nvSpPr>
        <p:spPr>
          <a:xfrm>
            <a:off x="1584101" y="706733"/>
            <a:ext cx="6748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0070C0"/>
                </a:solidFill>
                <a:latin typeface="Montserrat"/>
              </a:rPr>
              <a:t>KISS Assurance - </a:t>
            </a:r>
            <a:r>
              <a:rPr lang="fr-FR" sz="3600" b="1" dirty="0" err="1">
                <a:solidFill>
                  <a:srgbClr val="0070C0"/>
                </a:solidFill>
                <a:latin typeface="Montserrat"/>
              </a:rPr>
              <a:t>réponse</a:t>
            </a:r>
            <a:r>
              <a:rPr lang="fr-FR" sz="3600" b="1" dirty="0">
                <a:solidFill>
                  <a:srgbClr val="0070C0"/>
                </a:solidFill>
                <a:latin typeface="Montserrat"/>
              </a:rPr>
              <a:t> </a:t>
            </a:r>
          </a:p>
        </p:txBody>
      </p:sp>
      <p:pic>
        <p:nvPicPr>
          <p:cNvPr id="4097" name="Picture 1" descr="page27image18376864">
            <a:extLst>
              <a:ext uri="{FF2B5EF4-FFF2-40B4-BE49-F238E27FC236}">
                <a16:creationId xmlns:a16="http://schemas.microsoft.com/office/drawing/2014/main" id="{9779A94E-ED9D-2DFF-C50D-828AE3ECD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60" y="0"/>
            <a:ext cx="1448708" cy="10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9BE0FCC-F08E-39F0-1023-5AE849300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5" y="1764839"/>
            <a:ext cx="8808530" cy="473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F2FE69-D321-52BB-3ED2-89FA2B1CE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825A99-A844-07BF-64EA-2028B121E4C4}"/>
              </a:ext>
            </a:extLst>
          </p:cNvPr>
          <p:cNvSpPr txBox="1"/>
          <p:nvPr/>
        </p:nvSpPr>
        <p:spPr>
          <a:xfrm>
            <a:off x="1751526" y="554450"/>
            <a:ext cx="69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0070C0"/>
                </a:solidFill>
                <a:latin typeface="Montserrat"/>
              </a:rPr>
              <a:t>Lever l’</a:t>
            </a:r>
            <a:r>
              <a:rPr lang="fr-FR" sz="3600" b="1" dirty="0" err="1">
                <a:solidFill>
                  <a:srgbClr val="0070C0"/>
                </a:solidFill>
                <a:latin typeface="Montserrat"/>
              </a:rPr>
              <a:t>ambiguïte</a:t>
            </a:r>
            <a:r>
              <a:rPr lang="fr-FR" sz="3600" b="1" dirty="0">
                <a:solidFill>
                  <a:srgbClr val="0070C0"/>
                </a:solidFill>
                <a:latin typeface="Montserrat"/>
              </a:rPr>
              <a:t>́ (</a:t>
            </a:r>
            <a:r>
              <a:rPr lang="fr-FR" sz="3600" b="1" dirty="0" err="1">
                <a:solidFill>
                  <a:srgbClr val="0070C0"/>
                </a:solidFill>
                <a:latin typeface="Montserrat"/>
              </a:rPr>
              <a:t>Règle</a:t>
            </a:r>
            <a:r>
              <a:rPr lang="fr-FR" sz="3600" b="1" dirty="0">
                <a:solidFill>
                  <a:srgbClr val="0070C0"/>
                </a:solidFill>
                <a:latin typeface="Montserrat"/>
              </a:rPr>
              <a:t> 4)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6D449F-AD01-A9EF-5183-F3143470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5099"/>
            <a:ext cx="7772400" cy="44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5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09B8B8-880E-F6A1-182A-4F0DB936CA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E649E23-FCAD-ECE1-572B-4309F5930F2B}"/>
              </a:ext>
            </a:extLst>
          </p:cNvPr>
          <p:cNvSpPr txBox="1"/>
          <p:nvPr/>
        </p:nvSpPr>
        <p:spPr>
          <a:xfrm>
            <a:off x="1738647" y="322630"/>
            <a:ext cx="7405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0070C0"/>
                </a:solidFill>
                <a:latin typeface="Montserrat"/>
              </a:rPr>
              <a:t>Pratiquer la </a:t>
            </a:r>
            <a:r>
              <a:rPr lang="fr-FR" sz="3600" b="1" dirty="0" err="1">
                <a:solidFill>
                  <a:srgbClr val="0070C0"/>
                </a:solidFill>
                <a:latin typeface="Montserrat"/>
              </a:rPr>
              <a:t>réécriture</a:t>
            </a:r>
            <a:r>
              <a:rPr lang="fr-FR" sz="3600" b="1" dirty="0">
                <a:solidFill>
                  <a:srgbClr val="0070C0"/>
                </a:solidFill>
                <a:latin typeface="Montserrat"/>
              </a:rPr>
              <a:t> des US (</a:t>
            </a:r>
            <a:r>
              <a:rPr lang="fr-FR" sz="3600" b="1" dirty="0" err="1">
                <a:solidFill>
                  <a:srgbClr val="0070C0"/>
                </a:solidFill>
                <a:latin typeface="Montserrat"/>
              </a:rPr>
              <a:t>Règle</a:t>
            </a:r>
            <a:r>
              <a:rPr lang="fr-FR" sz="3600" b="1" dirty="0">
                <a:solidFill>
                  <a:srgbClr val="0070C0"/>
                </a:solidFill>
                <a:latin typeface="Montserrat"/>
              </a:rPr>
              <a:t> 5)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7662FF-34F8-907B-EE2A-0D5DD435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65099"/>
            <a:ext cx="7772400" cy="46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22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CFD91F3-E8DD-7B9F-B941-C5CC7CDC6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C28F012-BAC0-F4DF-8B82-FD5C5C56F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FE0665-8AF0-7540-5E8A-9D1E30A30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28" y="978793"/>
            <a:ext cx="7357772" cy="51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20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B0007E-B277-A005-44E5-EA9EC7896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689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52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911" name="Google Shape;19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077" y="-49475"/>
            <a:ext cx="6142348" cy="69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0F391D-9874-417A-08CB-41B7840E13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32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25BA04-B270-79AE-A831-4D097F3C7E27}"/>
              </a:ext>
            </a:extLst>
          </p:cNvPr>
          <p:cNvSpPr txBox="1"/>
          <p:nvPr/>
        </p:nvSpPr>
        <p:spPr>
          <a:xfrm>
            <a:off x="334850" y="2881189"/>
            <a:ext cx="8062175" cy="1095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" algn="just">
              <a:lnSpc>
                <a:spcPct val="98000"/>
              </a:lnSpc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Margot is a 32 years old woman, her shoe size is 38 and her pants size is 40. She is married to Arthur, with whom she has two children: Simon and Marie. Margot is a teacher; Alice and Pierre are her colleagues. 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Her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mother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is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called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Simone.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380"/>
              </a:lnSpc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D5060B-0F70-587E-CB39-BCACF28DFE6F}"/>
              </a:ext>
            </a:extLst>
          </p:cNvPr>
          <p:cNvSpPr txBox="1"/>
          <p:nvPr/>
        </p:nvSpPr>
        <p:spPr>
          <a:xfrm>
            <a:off x="2182025" y="675956"/>
            <a:ext cx="6852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Exercice </a:t>
            </a:r>
          </a:p>
        </p:txBody>
      </p:sp>
    </p:spTree>
    <p:extLst>
      <p:ext uri="{BB962C8B-B14F-4D97-AF65-F5344CB8AC3E}">
        <p14:creationId xmlns:p14="http://schemas.microsoft.com/office/powerpoint/2010/main" val="2777120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D7D903-B9EF-8AD2-7925-CE6E681C46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33</a:t>
            </a:fld>
            <a:endParaRPr lang="fr-FR"/>
          </a:p>
        </p:txBody>
      </p:sp>
      <p:pic>
        <p:nvPicPr>
          <p:cNvPr id="3" name="Google Shape;1918;p53">
            <a:extLst>
              <a:ext uri="{FF2B5EF4-FFF2-40B4-BE49-F238E27FC236}">
                <a16:creationId xmlns:a16="http://schemas.microsoft.com/office/drawing/2014/main" id="{6F48AEC1-382C-1610-4FB9-26A6D34DD8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0" y="-167925"/>
            <a:ext cx="9477550" cy="7108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25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9A1138-D523-2958-1282-50C17C41B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1574B9F-64E8-A50C-3C63-0142ABB2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93835"/>
            <a:ext cx="7772400" cy="44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6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D51B9F-AC9D-60AC-EE74-987F1CC917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AB5BC57-42AB-45A8-1466-F00E1AF6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18" y="889695"/>
            <a:ext cx="7772400" cy="57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2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A9E52F0-E966-A6B4-0749-B6E20F661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39D63F-6D6B-5551-4740-5728CCBB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61" y="508508"/>
            <a:ext cx="7772400" cy="61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65B662-3C2C-C9CB-79DF-CD99FB1802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16C9BD-B76E-F04F-5053-DF9F70E12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18" y="417973"/>
            <a:ext cx="7772400" cy="62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7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E1A9C7-D66B-F241-12B8-25AFB1849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457771-612D-2F31-D248-53E9E547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25" y="530949"/>
            <a:ext cx="7772400" cy="613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14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59E96C-0F91-9F62-2C47-B0E543D40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8EAB03-B1F6-778D-537B-60217599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60" y="492798"/>
            <a:ext cx="7772400" cy="61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79404"/>
      </p:ext>
    </p:extLst>
  </p:cSld>
  <p:clrMapOvr>
    <a:masterClrMapping/>
  </p:clrMapOvr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7104</TotalTime>
  <Words>247</Words>
  <Application>Microsoft Macintosh PowerPoint</Application>
  <PresentationFormat>Affichage à l'écran (4:3)</PresentationFormat>
  <Paragraphs>66</Paragraphs>
  <Slides>33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Arial</vt:lpstr>
      <vt:lpstr>Times New Roman</vt:lpstr>
      <vt:lpstr>Montserrat</vt:lpstr>
      <vt:lpstr>Calibri</vt:lpstr>
      <vt:lpstr>Roboto</vt:lpstr>
      <vt:lpstr>CenturyGothic</vt:lpstr>
      <vt:lpstr>Aemelia template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youssef mekouar</cp:lastModifiedBy>
  <cp:revision>25</cp:revision>
  <dcterms:modified xsi:type="dcterms:W3CDTF">2023-02-24T10:40:23Z</dcterms:modified>
</cp:coreProperties>
</file>